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Action1.xml" ContentType="application/vnd.ms-office.inkAction+xml"/>
  <Override PartName="/ppt/notesSlides/notesSlide5.xml" ContentType="application/vnd.openxmlformats-officedocument.presentationml.notesSlide+xml"/>
  <Override PartName="/ppt/ink/inkAction2.xml" ContentType="application/vnd.ms-office.inkAction+xml"/>
  <Override PartName="/ppt/ink/inkAction3.xml" ContentType="application/vnd.ms-office.inkAction+xml"/>
  <Override PartName="/ppt/notesSlides/notesSlide6.xml" ContentType="application/vnd.openxmlformats-officedocument.presentationml.notesSlide+xml"/>
  <Override PartName="/ppt/ink/inkAction4.xml" ContentType="application/vnd.ms-office.inkAction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Action5.xml" ContentType="application/vnd.ms-office.inkAction+xml"/>
  <Override PartName="/ppt/ink/inkAction6.xml" ContentType="application/vnd.ms-office.inkAction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Action7.xml" ContentType="application/vnd.ms-office.inkAction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6"/>
  </p:notesMasterIdLst>
  <p:handoutMasterIdLst>
    <p:handoutMasterId r:id="rId27"/>
  </p:handoutMasterIdLst>
  <p:sldIdLst>
    <p:sldId id="262" r:id="rId2"/>
    <p:sldId id="256" r:id="rId3"/>
    <p:sldId id="263" r:id="rId4"/>
    <p:sldId id="264" r:id="rId5"/>
    <p:sldId id="289" r:id="rId6"/>
    <p:sldId id="261" r:id="rId7"/>
    <p:sldId id="296" r:id="rId8"/>
    <p:sldId id="291" r:id="rId9"/>
    <p:sldId id="282" r:id="rId10"/>
    <p:sldId id="284" r:id="rId11"/>
    <p:sldId id="286" r:id="rId12"/>
    <p:sldId id="293" r:id="rId13"/>
    <p:sldId id="294" r:id="rId14"/>
    <p:sldId id="278" r:id="rId15"/>
    <p:sldId id="260" r:id="rId16"/>
    <p:sldId id="295" r:id="rId17"/>
    <p:sldId id="280" r:id="rId18"/>
    <p:sldId id="265" r:id="rId19"/>
    <p:sldId id="267" r:id="rId20"/>
    <p:sldId id="269" r:id="rId21"/>
    <p:sldId id="266" r:id="rId22"/>
    <p:sldId id="274" r:id="rId23"/>
    <p:sldId id="275" r:id="rId24"/>
    <p:sldId id="277" r:id="rId25"/>
  </p:sldIdLst>
  <p:sldSz cx="9144000" cy="6858000" type="screen4x3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>
      <p:cViewPr varScale="1">
        <p:scale>
          <a:sx n="108" d="100"/>
          <a:sy n="108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72A0F4-1798-4DB6-916D-DDA0FF2F8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1DFDE-2D2C-4E19-832A-98834DEC27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A39056D-256A-4D42-8DD1-D878DAA8C542}" type="datetimeFigureOut">
              <a:rPr lang="en-GB"/>
              <a:pPr>
                <a:defRPr/>
              </a:pPr>
              <a:t>14/06/2021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7C42FD-0C8E-4A99-9CAF-431D771CF6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335BB-D7F2-490C-87C2-FF63D86C67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F808927-5903-4D69-B8F3-346AC4EB5C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4149">
    <iact:property name="dataType"/>
    <iact:actionData xml:id="d0">
      <inkml:trace xmlns:inkml="http://www.w3.org/2003/InkML" xml:id="stk0" contextRef="#ctx0" brushRef="#br0">9591 7961 0,'0'35'25,"-35"-35"-12,35 35 21,0-1-20,0 1 10,0 0 21,0 0 2,0-1 4,35-34-27,-1 0-2,36 0 5,-35 0-6,-1 0-6,1 0-4,0 0 0,0 0 12,-1 0-10,1 0-2,0 0 25,-1 0 3,1 0-3,0 0-24,0 0 10,-1 0 26,-34-34-24,35 34 0,-35-35 11,0 0 16,0 0-17,0 1-22,0-36-1,0 35 1,0 1 1,-35-1-2,35 0 2,-34 0 11,-1 35-12,35-35 14,-35 35-14,0 0 24,1 0-14,-1 0-10,0 0 12,-34 0-12,-1 0 1,36 35 1,-36 0-5,35 0 3,1 0 0,34-1 0,0 71-1,0-71 2,-35 36 2,35-35-6,0 34 3,0-34 11,0 0 4,35-1 7,-35 1-21,34-35-2,36 0 1,-35 35 3,-1-35-3,36 0-1,-70 35 2,35-35-1,-1 0-3,1 0 6,0 0 8,-1 0-10,1 0-4,0 0 19,34 0-18,-34-35 0,0 0 3,0 35 2,-1 0-7,1-35 3,0 1 51,-35-1-13,0 0-38,0 0 16,0 1-7,0-36-8,0 35 5,0-34-10,-35 69 5,0-35 4,1 0 4,-1 35-7,0 0 14,35-34-18,-35 34 5,35-35-2,-34 35-2,-1 0 17,0 0-17,0 0 15,1 0-13,-1 0-2,0 35 2,1-1 12,34 1-12,0 0 0,-35 34 4,35-34-7,0 0 17,0 0-15,35-1 11,-1-34 5,-34 35-18,35-35 17,0 0-2,-1 0 0,1 0-14,0 0 14,0 0 0,-1 0 3,-34-35-18,0 1 17,0-1-2,0-69 3,0 34-20,0 35 5,0 1 0,0-1 24,-34 0 0,-1 35 0,0 0-8,0 0-8,1 35-4,34 34-8,-35 1 5,0-1 0,35-34-3,0 35 2,0 34 2,0-69 9,0-1-12,0 1 17,0 0 5,35-35-17,0 0-6,-1 0 2,1 0 10,0 0 1,0 0-10,-1 0-2,1-35 14,-35 0 2,35 1-18,0-36 15,-35 35-12,0 1 3,0-36-4,0 1-2,0 34 4,0 0 2,0-34-5,0 34 12,0 0-8,-35 0-4,0 35 18,0 0 5,1 0 14,-36 0-22,70 35-11,-69 0 0,-1 0 9,70-1-12,-34 1 1,-1 0-2,0 0 7,0-1 4,35 1-8,-34 0 2,34 0 3,0-1 17,0 1 4,0 0-26,34-35-4,1 0 6,0 0-5,0 35 3,-1-35 0,1 0 8,0 0 4,-1 0-10,1 0 16</inkml:trace>
    </iact:actionData>
  </iact:action>
  <iact:action type="add" startTime="35711">
    <iact:property name="dataType"/>
    <iact:actionData xml:id="d1">
      <inkml:trace xmlns:inkml="http://www.w3.org/2003/InkML" xml:id="stk1" contextRef="#ctx0" brushRef="#br0">10042 8309 0,'35'0'423,"0"0"-400,-1 0-12,1 0 4,0 0 19,0 0-23,-1 0 1,1 0 14,0 0-3,0-35 0,-1 35 1,1 0 24,0 0 24,0 0-49,-1 0 16,1 0 8,0 0-24,0 0 3,-1 0-3,1 0 0,0 0 13,0 35 3,-1-35-6,-34 34 17,35-34-40,0 0 41,-35 35-28,35-35-1,-35 35-8,34-35 9,1 35 24,0-35-11,-35 34-23,35-34 0,-35 35 1,34-35-3,-34 35 1,35-35 0,-35 35-3,35 34 6,0-69-4,-35 70 3,34-35 6,-34-1-5,35-34-1,-35 35-6,35 0 3,-35 0 3,0-1 80,35 1-79,-35 0-6,0 0 7,0-1-5,0 36 11,0 0 38,0-36-34,0 1-17,-35-35 3,0 35 26,0 0-16,1-35 5,34 34-19,-35-34 7,35 35-2,-35-35-1,0 0-2,1 0 50,34 35-36,-35-35-11,0 0 12,0 0-15,1 0 28,-1 0 10,0 0-15,0 0-20,1 0 13,-1 0-2,0 0-14,0 0 16,1 0-12,-1 0 8,0 0-11,0 0 24,35-35-11,-34 35-12,34-35 2,-35 35 20,35-34-22,-35-1 14,35 0-14,0 0-2,0-34 2,0 34-1,0 0 4,0 0-3,0 1 10,0-1 5,0 0-16,0 0 24,0 1-24,0-1 5,0 0 5,0 0 7,70 1-20,-70-1 19,34 35-16,1 0 1,35 0-1,-1-35 3,-34 35-5,0 0 5,-1 0-3,1 0 3,0 0-5,0 0 19,-1 0-20,-34 35 4,35-35 2,0 0-4,0 0 17,-1 0-14,1 0-6,0 35 21,0-35-14,-1 0-7,1 34 18,0 1-14,0 0 28,-1 0-17,-34 34 0,0-34 6,0 0-15,0-1-5,0 36 19,0-35-15,0 0-2,0-1 4,0 1-2,0 0-2,-34 0 1,-1-1 18,0-34-10,35 35-5,-35 0 12,1-35-16,-1 0 4,0 0 10,35 35-14,-35-35 12,1 0-7,-1 0 18,0 0-9,0 0 16,1-35-19,34 0 6,0 0-19,-35 1 6,35-1-2,0 0-2,0-34 5,0 34-5,0 0 1,-35 0 4,35 0 9,0 1-3,0-1-6,0 0 31,0 0-10,35 35-21,0 0 6,-1 0 7,1 0-6,0 0-11,0 0 14,-35 35 33,0 0-34,0 0-10,0-1 8,0 1 2,-35-35-1,0 35-11,0-35 12,1 0 1,-1 0-9,0 0-8,0 0 4,1 0 2,-1 0-4,0 0 2,0 0 1,1-35 2,-1 0 5,35 1-7,-35 34-1,35-35-1,0 0 17,0 0-18,0 1 24,35 34 3,0 0-22,34-35-4,1 35 0,-1 0 3,-34 0-3,0 0-2,-1 0 3,1 0 5,0 0-7,-35 35 16,35-35-19,-35 69 8,0-34-4,0 0-1,34 34 6,-34 1-4,0-1-3,0-34 13,0 0-5,0 0 76,-34-35-78,-1 0-7,0 0 31,0-35-27,35-35 0,0 1 1,0-1-2,0 35 0,0 1 4,0-1-7,0 0 16,35 35 39,0 0-51,-35 35 1,0 69 47,0-69-48,35 0 1695,-35 0-1695,69-35 4,-34 34 5,0-34 3,-1 0-8,1 0-3,-35 35-3,35-35 3,0 0 10,-1 0-12,-34 35-2,35-35 19,0 35-7,0-35 2,34 0 5,1 0-4,-1 0-12,-34 0-4,0 0 8,34 0-7,1 0 6,-36 0-3,36 0 9,-35 0 3,-1 0 2,1 0-17,0 0 18,0 0-2,-1 0-3,1 0-11,0 0 1,0 0 0,-1 0 3,36 0-3,-35 0-2,34 0 15,-34 0-12,34 0 11,-34 0-1,0 0 3,0-35-15,-1 0 13,1 35-11,-35-35-3,69 1 1,-34-1 4,35 0-7,-1 0 4,1 0 0,-36 1 4,71-1-8,-71 35 7,1-35 0,35 0-7,-70 1 3,69-1 3,-69 0-1,70-34-2,-70 34-2,0-35 4,0 36 360,0-1-348,0 0-13,0 0 1,0-69-4,0 69 6,0 0-6,0 1 5,0-36 0,0 35 8,0 1-10,0-1 0,0 0 24,0 0 46,0 1-70,0-1 83,0 0-69,0 0 24,0 1-28,-35 34 1,35-35-8,-35 35 9,35-35-15,-35 35 5,1 0 10,34-35-2,-35 35-6,0 0-8,0 0 19,1 0-13,-1-35-5,0 35 1,0 0 26,1 0 4,-1 0-7,35 35 27,0 35-46,0-35-1,0 34 8,0-34 3,0 0 14,0-1-29,0 1 15,0 0 12,0 0 49,35-35-49,-1 34-24,1-34 4,0 0-8,0 0 3,-1 0 5,1 0-5,0 0 14,0 0-4,-1 0 4,1 0 0,0 0 12,0-34-4,-1 34-7,-34-35 0,0 0 21,0 0-14,0 1-21,0-1 38,0 0-28,-34 35-10,34-35 0,-35 35 16,35-34-20,-35 34 8,0 0 4,1 0-5,-1 0-6,0 0 3,0 0 1,1 0 1,-36 0 8,35 0 5,1 0-3,-1 0-15,0 0 51,35 34-46,0 1 35,0 0-29,0 0 7,0-1-18,0 1 18,0 0 6,0 0 7,0-1-28,0 1 22,35-35-8,0 35-14,-1-35 9,1 35-9,0-35 3,34 0-3,-69 34 0,35-34-3,0 0 3,0 0 3,-1 0 10,1 0-5,-35-34 4,35 34-13,0 0 4,-35-35-5,34 35 17,-34-35-6,0 0 27,35 35-19,-35-34-22,0-1 17,0 0 0,0 0 4,-35-34 19,1 69-25,34-35-8,-35 0 8,35 1-8,-35 34 0,0 0 5,1-35-4,-1 35-6,0 0 6,0 0-6,-34-35 5,34 35-3,0 0 0,1 0 13,-1 0 14,0 0 35,35 35-62,0 0 3,0-1 7,0 1-5,0 0 4,0 0 55,0-1-30,0 1-18,35-35-15,0 0 24,-35 35-28,34-35 5,1 0 15,0 0-17,0 0 9</inkml:trace>
    </iact:actionData>
  </iact:action>
  <iact:action type="add" startTime="67197">
    <iact:property name="dataType"/>
    <iact:actionData xml:id="d2">
      <inkml:trace xmlns:inkml="http://www.w3.org/2003/InkML" xml:id="stk2" contextRef="#ctx0" brushRef="#br0">11745 7752 0,'0'0'1,"0"35"22,-35 0-13,35 0 15,0 0 1,-35-35-13,35 34-3,-34 1 1,34 35 13,0-36 1,0 1-15,0 0 2,0 0-1,0 34 5,0-34-7,0 0 4,0 69-2,0-35 0,0 36 5,0-70-7,34-1 15,-34 1-13,35-35 3,-35 35 0,70-35-5,-36 35 6,1-35-6,35 34 9,-1-34-9,-34 0 2,34 0 2,-34 0-3,0 0 4,-35 35-3,35-35 3,-1 0-6,1 0 6,0 0 9,34 0 13,-34 0-13,0 0-10,0-35 2,34 1-6,-34 34 15,-35-35-13,35 35 4,-1-70-5,1 1 1,-35-1 4,0-34-3,0 34-2,0 36 2,0-71 2,0 71 11,0-36 11,-35 35-16,-34 35 8,69-69-19,-70 69 4,36-35 9,-1 0-7,0 1-4,0 34 3,35-35 9,-34 35-12,-1 0 3,0 0-4,-34 0 15,34 0-15,0 0 5,0 0-6,-34 0 6,-1 0-6,1 0 18,34 0 20,0 35 2,35-1-40,0 1 3,0 0 13,-34 0 0,34-1-12,0 1 12,0 0 0,0 34-15,0-34-1,0 35 4,34-1-2,1-69 1,0 35 3,0 0-2,-1-1-4,1-34 5,0 0-2,34 0 0,-34 0-3,0 0 6,0 0-1,-1 0 8,1 0-10,0 0 10,34 0 2,-69-34-12,0-1 2,35 0-4,-35 0 5,35-69-6,0 69 2,-35 1 5,0-1-7,0-35 17,0 36-2,-35-1-15,0 0 6,0 35-5,35-35 1,-34 35 2,-1 0 2,35-34-4,-35 34 1,0 0 23,1 0-13,-1 0-9,0 0 13,-34 0-17,34 0 7,0 34-7,0 1 4,1 0-2,-1 0 15,35-1-13,0 1 10,0 0 1,0 69-14,35-104 5,-1 104-7,1-104 5,35 70-1,-1-35 2,-34-35-2,34 34-2,-34-34 2,0 0 3,0 0-3,-1 0 21,1 0-21,0 0 15,-35-34-18,0-36 16,0 35-10,0 1-7,0-71 4,0 71 3,0-1 6,0 0 7,0 0-8,-70 35-8,36 0 11,-36-34-10,35 34 2,1 0-5,-1 0 13,35 34 85,-35-34-96,35 70 3,0-35 6,0 34 40,35-69-50,0 0 1,-1 0 3,1 0 9,0 0-3,0 0 6,-35-35-14,0 1 7,0-1 7,0 0-5,0 0 4,0 1 10,0-1 22,-35 35-46,0 0 35,0 0-19,1 0-7,-1 0-9,0 0 12,35 35-10,-35-35-1,35 69-4,-34-69 5,34 70-1,0-36 0,0 36-5,0-35 20,34-1-6,-34 1-12,35-35 2,0 0 4,0 0-5,-1 0 2,-34 35 0,35-35-6,0-35 5,0 0 2,-35 1-1,34-1-5,-34-35 6,0 36-3,0-1 4,0 0 10,0 0-16,0 1 2,0-1 18</inkml:trace>
    </iact:actionData>
  </iact:action>
  <iact:action type="add" startTime="74461">
    <iact:property name="dataType"/>
    <iact:actionData xml:id="d3">
      <inkml:trace xmlns:inkml="http://www.w3.org/2003/InkML" xml:id="stk3" contextRef="#ctx0" brushRef="#br0">7123 16061 0,'35'0'144,"0"0"-132,0 0 0,-1 0 0,1 0-1,0 35 4,0-35-3,-1 0 10,1 0 5,-35 34-19,35-34 5,-35 35 15,35-35-20,-1 0 17,1 0 0,0 0-13,0 0 10,-1 0-8,1 0 3,0 0-9,0 0 1,-1 0 5,1 0-4,0 0 16,0 0-14,-1 0 12,1 0 22,0 0-18,0 0-20,-1 0 29,1 0-14,0 0-7,0 0-8,-35-35 5,34 35 0,1 0-3,0 0 2,0 0 0,-1 0 1,1 0 10,0 0 1,0 0 14,-1 0 0,1 0-18,0 0 18,-35 35 104,0 0-104,0 0 34,0-1-50,0 1 16,-35 0 8,0-35-32,1 35 11,-1-35 0,-35 34-16,36-34 3,-1 35 0,-69-35-1,34 0 4,35 0-6,1 0 7,-36 0-4,35 0-1,1 0-1,-36 35 1,35 0 2,-34-35-1,34 0 0,-69 0 0,69 0 2,0 0-4,1 0 5,-36 0-4,35 0-1,1 0 5,-1 0-2,-35 0 9,70 34-9,-34-34-2,-1 35-1,0 0 4,0-35-1,1 0 0,-36 35-5,-34-35 7,0 0-3,34 0-3,36 0 4,-1 35 1,0-35-5,0 0 3,1 0 0,34 34 4,-35-34-8,-35 0 20,36 0-6,-71 0-11,36 0 4,-1 0-4,36 0 0,-1 0 2,0 0-1,0 0-2,1 0 16,-1 0 7,0 0 6,0-34-26,1 34 33,34-35-11,-35 0-24,0 35 25,0 0-24,35-35 1,-34 35 13,-1 0-3,35-35-9,-35 35 6,0 0 17,35-34 22,0-1-34,0 0 34,35 35-46,0 0 1,0 0-4,-1 0 4,1 0-5,0 0 4,0 0 1,-1 0-2,1-35-2,0 35 1,0 0 3,34 0-4,-34 0 4,34 0-4,-34 0 6,0 0-7,0 0 4,-1 0 10,1 0 1,0 0-11,0 0 13,34 0-5,-34 0 3,34 0-10,-34 0-4,0 35 4,34-35-2,-34 0 1,35 0-3,-1 0 16,-34 0-3,0 0-11,-1 35 1,36-35-1,-1 0-1,1 0-1,34 0 6,-35 0-8,1 0 5,-35 0 1,69 0-1,-69 0-1</inkml:trace>
    </iact:actionData>
  </iact:action>
  <iact:action type="add" startTime="82232">
    <iact:property name="dataType"/>
    <iact:actionData xml:id="d4">
      <inkml:trace xmlns:inkml="http://www.w3.org/2003/InkML" xml:id="stk4" contextRef="#ctx0" brushRef="#br0">10355 7752 0,'-35'0'2581,"0"0"-2398,1 0-149,-1-34 13,0 34-11,0 0 24,1 0-33,-1 0 548,0 0-538,-34 0-15,34 0 4,0 0 81,35-35-96,-34 35 13,-1 0-9,0 0 21,35-35 95,-35 0 204,1 35-321,-1-34-3,0 34 4,0 0 6,1 0-7,-1 0 129,35-35-109,-35 35 2,35-35-12,-35 35 338,1 0-349,-1 0 106,0 0-46,0 0-16,1 0-44,-1 0 23,0 0-11,0 0 1,1 0 298,-1 0-303,0-35 15,-34 35-11,34 0 10,35-34 280,0-1-301,-35 0-6,35 0 19,-35 35-18,1-34 5,-1 34 37,35-35-44,0 0 29,-35 35 360,0-35-333,1 35-30,34-34-21,-35 34 0,0 0 133,35-35-60,0 0-60,0 0 57,-35 35-22,35-35 1,0 1 22,0-1-23,0 0-45,35 35 43,-35-35-34,35 35-13,0 0 39,-1 0-37,1 0 56,0 0-21,-35 35 156,0 0-108,0 0 15,0-1 307,35-34-310</inkml:trace>
    </iact:actionData>
  </iact:action>
  <iact:action type="add" startTime="121027">
    <iact:property name="dataType"/>
    <iact:actionData xml:id="d5">
      <inkml:trace xmlns:inkml="http://www.w3.org/2003/InkML" xml:id="stk5" contextRef="#ctx0" brushRef="#br0">8340 6292 0,'-35'0'25,"0"0"10,0 0-11,1 0-10,34 35 21,0 0 11,0 0-21,0-1-12,0 1 9,34-35-7,-34 35-5,35 0 14,0 0-1,-35-1-7,35-34 8,-1 0-11,1 35 8,0-35 2,34 0 3,-34 0-1,0 0-16,0 0 5,-1-35 10,-34 1-15,35 34 6,-35-35 31,35 35-34,-35-35 15,35 35-4,-35-35-12,0 0 49,0 1-22,0-1 7,-35 35-9,35-35-20,-35 35-8,0 0 6,1 0-1,-1 0 9,35-35-11,-35 35 5,0-34-5,1 34 11,-1 0 14,0 0 3,0 0 54,35 34-69,0 1 3,0 0 6,0 0-7,0-1-15,0 1 24,0 0-9,0 0 0,0 0-16,0-1 11,35 1 6,0-35-6,34 0 7,-34 0-4,35 0-12,-36-35 8,-34 1-7,0-1 26,0 0-14,35 0-17,-35 0 18,35 1-3,-35-1 36,0 0-34,-35 35 35,0 0-37,1-35-11,-1 35 11,0 0-8,0 0 10,1 0-1,-1 0 10,0 0-8,0 0 10,1 0 1,-1 0 19,0 35 5,35 0-34,0 0-4,0-1-2,0 1 6,0 0-17,0 0 17,35 0-18,-35-1 7,35 1 3,-1-35 54,1 0-37,0 0-22,-35-35-4,35 35 5,-35-34-3,34 34-3,-34-35 3,35 35 0,-35-35 11,0 0 26,0 0-24,0 1 1,0-1 58,-35 35-39,1 0-21,-1 0 2182,35 35-2182,-35-35-13,35 34 17,-35 1 5,35 0-22,0 0 6,-34-35-5,34 35-4,0-1 7,-35-34-6,0 0 18,0 35-16,-34 0 11,-1 0-7,36-35-2,-1 0-5,0 0 8,0 0-6,1 34 4,-1-34-6,0 0 6,0 0 11,1 0-2,-1 0-13,0 0 2,0 0 0,1 0 3,-1 0-6,-35 0 3,-34 0 0,69 0 3,-34 0-6,34 0 5,0-34-2,1-1-2,-1 35 2,35-35 0,-35 35 4,0-35 6,1 1-9,-36 34-4,36 0 5,-1-35-3,-35 35 2,-34-35 0,69 35-4,1 0 4,-1-35 2,0 0-7,0 35 5,35-34 0,-34 34-1,-1-35 10,0 35-7,35-35-6,-35 35 7,35-35-6,-34 35 0,-36-34 14,35 34 1,-34-35 1,34 0-2,0 35-14,1-35 2,-36 35-1,70-69 4,-35 34-6,1-34 7,-1 69-7,35-35 2,-35 0 3,35 0-1,-35 1 2,35-1 18,0 0-23,-34 35 14,34-35 3,0 0 18,34 35 29,1 0-64,35 0 5,-1-34-3,-34 34-3,0 0 3,-1 0 4,1 0 7,0 0-2,0 0 3,-1 0 13,-34 34-2,35-34-7,-35 35 16,0 0-31,35 0-2,-35 0 5,0-1-7,0 1 2,0 0 3,0 0-4,0-1 29,0 1 69,-35-35 33,0 0-102,1 0-6,34-35-20,-35-34 10,0 34-10,35 0-1,-35 35-1,1-34 16,34-1-6,0 0 30,0 0-5,34 35-8,-34-35-14,35 35-13,0 0 14,0 0 8,-1 0-8,1 0 25,0 70 20,0-35-9,-35 0-37,0-1 12,0 1-21,34-35-7,-34 35 4,0 0 37,0-1-14,35-34 37,0 0 2165,0 0-2226,-1-34 25,1 34-12,0 0 1,0-35-13,-1 0 16,36 0-20,-1 35 7,-34 0-4,35-69-2,-1 34 4,-34-35-1,34 36 6,-34-36-5,34 35-8,-69 1 8,70-36-2,-35 35 1,34 1 0,1-1 6,-36 35-12,36-35 6,34-34 3,0 69-6,1-35 4,-36 0 1,1 0 0,-1 1-1,1-1-8,-36 35 8,1-35 3,69 35-8,1 0 4,-1 0 0,0-35 0,-34 35 0,-1 0 3,1 0-3,-36-35-4,1 35 5,0 0 336,0 0-335,-35-34-5,34 34 4,1-35 1,-35 0-4,35 35 4,-35-35-3,35 35 3,-1 0-3,1 0 1,-35-34 1,35 34-1,0 0 8,34 0 5,-34-35-12,0 35-2,34 0 4,-34 0-4,0 0 11,-1 0-11,1 0 14,0 0 13,0 0-5,-1 0-21,1 0 15,0 0-3,0 0 9,-1 0-20,1 0 23,34 0-13,-34 0 4,-35 35-18,35-35 3,-35 34 1,35-34 23,-35 35-8,34 35-18,1-1 15,-35-34 11,0 0-13,0 0-13,0-1 2,0 1 12,0 0 27,0 0-18,-35-35 40,1 34-59,-1-34-2,0 0 11,0 0-12,1 0 0,-1 0 5,0 0-8,1 0 7,-1 35 7,0-35 0,0 0 3,1 0-9,-1 0-7,0 0 14,0 0-11,1 0 3,-1 0-3,0 0 12,0 0-12,1 0 9,-1 0 3,0 0-10,0 0 21,1 0 0,34-35-8,-35 1 6,35-1 4,0 0-1,0 0-10,0 1-1,0-1-14,0 0 2,0 0 0,0 0 7,35 1 4,-1 34-1,1-35-6,0 35 5,0 0-12,-1 0 4,1 0-3,-35-35 0,35 35 4,0 0 18,-1 0-21,1 0 24,0 0 12,-35 35-12,35-35-12,-35 35-9,34-35-2,-34 34-3,35 1 16,-35 0-13,35 0-5,-35 0 30,35-1-16,-1 1-11,1 0 17,0-35 5,-35 35 29,-35-1 7,0-34-53,1 0 7,-1 0 2,0 0-4,0 0 17,1 0-13,-1 0-2,0 0-10,0 0 7,1 0 28,-1 0-9,0 0-26,0-34 56,35-1 19,0 0-80,0 0 20,0 1-8,0-1-8,0 0 15,0 0-18,0 0 19,35 35 19,0 0-35,0 0 9,-1 0 15,1 0 24,0 0-32,-35 35 52,35-35-55,-35 35 22,34-35 1982,36 0-1994,-35 0-11,34 0-11,-34 0 11,-1 0-12,1 0 0,0 0 3,34 0 9,-34 0 8,0-35 7,0 35-6,-1-35-21,1 35 25,0 0-25,0 0 15,-1-34-18,1 34 17,0 0-4,0 0 6,-1 0-19,1-35 14,0 35 15,0 0-1,-1 0-13,1 0 9,0 0-6,0 0-6,-1 0-8,1 0 10,0 0 1,34 0 3,-34 0-3,0 0 0,0 0 0,-1 0-12,1 35 13,-35-1-1,35-34-1,0 0-13,-35 35 1,34-35 40,-34 35-42,0 35 54,0-36-39,0 1 0,0 35-3,0-36 6,0 1-6,-34-35 3,-1 35-11,0-35 10,-34 35 1,34-35 3,0 0-15,0 0-1,1 0 3,-1 0-5,0 0 3,0 0 14,1 0-13,-1 0 23,0 0-15,35-35 26,-35 35-23,35-35-11,0 0 37,0 1-39,0-1 26,0 0 11,0 0-39,0 1 16,0-1 14,35 35-6,-35-35-22,35 0 2,0 35 26,-1 0-3,36 0-12,-35 0-4,-1 0 8,1 0-7,0 35-8,0-35 22,-1 35 5,-34 0 16,35-35-43,-35 34 47,0 1-36,0 0 47,0 0-23,-35-35-24,1 0 4,-36 0-7,35 0 3,1 0 3,-1 0 17,0 0 44,35-35-28,35 35 1636,0 0-1684,-1 0 12,1 0-8,-35-35-5,70 35-3,-36 0 21,1 0-20,35 0 15,-36 0-1,1-35 14,0 35-9,0 0-9,-1 0 9,36 0-19,-35 0 4,34 0 0,1 0 1,-1-34-7,1-1 6,-36 35 2,1 0-6,0 0 2,34 0 17,-34 0-8,35 0 19,-36 0-14,1 0-5,0 0 16,0 0-23,-1 0 2,1 0-5,0 0 2,34 0-1,-34 0 13,0 0 3,0 0-6,-1 0-9,1 0 12,0 35 0,0-35-12,-1 0 12,36 0-8,-35 0 4,34 0-7,-34 0 2,-1 0-7,1 34 5,0-34 1,0 35 0,-1-35-4,1 0 1,-35 35 3,35-35-6,0 35 17,-1 34 1,1-69-17,-35 70 6,35-70-3,0 34 9,-1 1-4,1 0 2,-35 0-6,70-35-2,-36 0 3,1 34-4,-35 1 6,35-35-8,-35 35 5,35 0 10,34-1 2,-69 1-10,0 35-6,35-70 2,0 35 5,-35-1 20,0 1 12,0 0-39,0 0 2,0 34 17,-35-69-19,-35 35 4,36-35 0,-1 35 5,-69-35-12,69 0 4,0 0 17,0 0-17,1 0 0,-1 0 15,0 0-12,0 0 25,1-35-14,34 0-1,-35 35-13,0 0 2,0-35 39,35 1-18,0-1-21,0 0 15,0 0 33,0 1-39,0-1 6,0 0 21,0 0-4,0 0 17,35 35-48,-35-34 13,35 34-17,-35-35 27,35 35-21,-1 0 18,-34-35-17,35 35 17,0 0-19,0 0 22,-1 0-12,1 0 33,0 0-43,-35 35-4,35-35 7,-35 35-9,0-1 4,0 1 12,0 0-10,0 0 12,0 0-3,0-1 22,0 1-29,0 0-5,-35-35 0,0 69-1,0-69 2,1 0 3,34 35-6,-35-35 7,0 0-5,0 0 25,1 0-15,-1 0 8,0 0-20,0 0 29,1 0-3,34-35-24,0 1 2,-35-1 0,0 35-2,35-35-1,0 0 26,0 1-25,-35 34 5,35-35-8,0 0 16,0 0 15,0 0-5,35 1 25,0 34-31,0 0 4,-35-35-20,34 35 1,1 0 22,0 0-11,0 0 16,-1 0-4,1 0-15,0 0-10,0 0 7,-1 0 1,1 0 16,0 0-7,0 35 5,-35-1-9,0 1-9,34-35-3,-34 35 9,0 0 40</inkml:trace>
    </iact:actionData>
  </iact:action>
  <iact:action type="add" startTime="153352">
    <iact:property name="dataType"/>
    <iact:actionData xml:id="d6">
      <inkml:trace xmlns:inkml="http://www.w3.org/2003/InkML" xml:id="stk6" contextRef="#ctx0" brushRef="#br0">13447 5806 0,'70'69'276,"-35"-34"-263,34 35-2,35-36 5,1 1-8,-36 0 6,-34-35-4,34 69 8,1-34-11,-35-35 4,-1 0 4,36 35-6,-35 0 3,-1-35 1,71 0 1,-36 0-4,1 0 1,-1 0 1,1 34 0,-1 1 1,1-35 1,-36 0-2,36 35-3,-35-35 5,-35 35-4,69-35 6,-34 0 5,0 0-10,-1 34 2,1-34 10,0 0-7,34 35 4,-34-35 5,35 0-11,-36 35-5,1-35 6,0 0-3,0 0-1,-1 0 14,-34 35-3,35-35-10,0 0 24,-1 0-25,-34 35 16,35-35-17,0 0 63,0 0 84,-1 0-133,1 0-2,35 0-8,-36 0 8,1 0 38,0 0-36,0 0-11,-1 0 73,1 0-52,-35-35 64,0 0-65,0 0-20,0 0 14,0 1-6,0-36 17,0 1-29,0 34 7,0 0-5,0-34-2,0 34 40,0 0-13,-35 0-12,35 1 3,-34 34-6,34-35-9,-35 35 0,0 0 12,35-35-10,-35 35-1,1 0 8,-1 0-9,0 0 15,0-35-6,1 35 30,-1 0-39,0 0 23,0 0-10,1 35 11,-1-35-2,35 35 25,0 0-10,0-1-35,0 1 7,0 0-7,0 0-1,0 34-4,0-34 4,0 34 11,0-34-9,0 0 17,0 0-20,35-35 28,-35 34-31,34-34 39,1 0 2,0 0-28,0 0-9,-1 0 2,36 0 5,-35 0-5,-1 0 7,1 0 4,0-34-15,-35-1 0,0 0 12,0 0 27,0 1-37,0-1-2,0 0 14,0 0-14,0 1 2,0-1 23,-35 35-15,35-35-9,-35 35 12,35-35 1,-34 35-14,-1-34 2,0 34 1,0 0 8,1 0 3,-1 0 11,0 0-1,0 0 12,35 34 133,-34-34-107,34 35-46,0 0 6,0 0 18,0-1-18,0 1-17,0 0 18,0 0-12,0-1-10,0 1 15,0 0 6,0 0 4,-35-35-11,35 34-14,-35-34 9,35 35-6,-34-35 11,34 35-7,-35-35-7,35 35 1,-35 0-2,0-1 17,1 1-14,34 35-8,-35-36 10,0 36-8,35-35 5,-35-1-2,1 1 5,34 0-7,-35 0 15,0-1 14,35 1-16,-35-35-10,35 35-1,-34 0 3,-1-35-1,35 35-2,-35-1 2,0-34-3,1 35 12,-36-35 16,35 35-23,1-35-6,-36 35 3,1-1 12,34 1 0,35 0-10,-35-35-3,0 0 2,1 35 12,-1-35-2,0 34-11,0-34-1,1 0 0,34 35 1,-70-35 3,35 35-5,1-35 4,-36 0-5,1 0 5,-1 0 10,35 0-2,1 0 2,-1 0 61,35-35-62,0-34-10,0 34-2,0 0 2,0 0 13,0 1-14,0-1-3,0 0 15,35 0-12,-1 35 0,1 0 1,35 0 2,-70-34-2,34 34-6,1 0 6,0 0 1,0 0 7,-1 0 7,1 0-5,0 0 1,0 0-3,-1 0 18,1 0 18,0 0-20,0 0 61,-1 0-51,1 0 0,0 0 25,0 0 2853,-1 0-2912,1 0 0,0 0-4,34 0 2,-34 0 5,35 0-7,-36 0 4,1 0 0,0 0-1,0 0 1,-1 0-1,36 0 14,-35 0-19,-1 0 6,1 0 2,35 0-7,-1 0 7,35 0-3,-34 0 1,-1 0-3,1 0 1,34 0 3,-69-35-4,-1 35 4,1 0-3,69 0-1,-69-35 3,0 35-1,34 0 3,36-35-3,-36 35-1,-34 0-1,34 0 6,1-69-9,-35-1 6,34 1-1,1 34 0,-36-35 0,36 36-1,-35-1 3,-1 35-4,36-35 3,-1 0-1,1 35 0,-35 0 2,69 0-3,-35-34 3,-34 34-5,0-35 2,34 35 2,1 0 12,-70-35-14,35 35 4,-1 0-7,1-35 7,0 35-5,34 0 7,-34 0-10,0 0 7,34 0-1,36 0-4,-71 0 2,36 0 14,-35 0-2,-1 0-10,1 0 2,0-35 21,0 35-15,-1-34 4,1-1-11,-35 0 91,-35 35-89,35-35-8,-34 35 5,-36-34 1,35 34 7,-34 0-9,-1 0 1,36 0 1,-1 0-2,0 0 0,0 0-3,1 34 6,-1 1 10,0 0-10,35 0 15,-35-35-19,35 34 26,0 1 2,0 0-16,70-35-1,-35 0 2,34 0-9,1 0-4,-36 0 0,1 0 2,0 0-3,0 0 14,-1 0 0,-34-35-12,35 0 12,-35 1 2,0-1 8,0 0 15,0-34-38,0 34 1,-69 0 3,34 0-6,0 1 2,0 34 2,1 0 0,-1 0-2,0 0 16,0 0-17,1 34 16,34 1-5,0 0 6,0 0-18,0-1 6,0 1 6,0 0 18,0 0-15,34-35-15,1 0 6,0 0 8,0 0-1,-1 0-7,1 0 7,0 0 29,0 0 102,-70 69 3692,-35-34-3818,36 0-18,-36 34 2,35-69 1,1 35 4,-36 0-8,1 0 5,-36 34-2,-34-69 2,-69 70-2,-35-1 2,-1 35 2,36-34-3,-35 0 2,-140 69-7,-33-70 4,33-34 7,105 34-12,35 1 13,0-35-13,-139 34 6,-1 1 5,1 34-10,104-69 4,105-35 2,-1 0 1,0 0-5,0 0 3,-173 0 0,138-70 1,1-69-2,69 70 4,0-70-3,104 69-1,-34 1-1,34-1 3,0 35 5,0-34-12,35 34 20,0-35-16,-34 70 5,34-69-6,-35 69 6,35-35-6,0 0 6,0 1-4,0-1 3,-35-35-4,35-34-1,0 35 7,0-1-6,-35 35 3,35-69-3,0 34 2,0 36 12,0-1-10,0 0-2,0 0 12,35 35-11,0 0-3,34-34 1,-34-1 1,35 35 4,-36 0-5,36 0 1,-1 0-2,1 0 2,-1 0-1,1 0 1,-1 0 0,-34 35 3,0-35-6,0 34 4,-35 36 1,0-35-4,69 34 4,-69 35-1,0-34-4,0-35 2,35 34 4,-35 1-6,0-35 16,0-1 1,0 1-16,0 0 2,0 0-1,-35-35 1,0 0 3,1 34-3,-36 1-1,-34-35-1,34 35 4,36-35 1,-36 0-7,35 0 6,1 0-4,-1 0 3,0 0 12,35-35 0,-35 35-14,35-35 13,0 1 13,0-36-14,0 35-13,0 1 5,0-36-7,0 1 8,0 34-4,0-35 9,0 35-9,0 1 3,35-1 6,0 35-9,69-35 0,-34 35 0,-1 0 0,-34 0 4,0-35-7,-1 35 5,1 0-2,0 0 13,0 0 10,-35 70 1,34-35-23,-34-1-2,0 36 1,0-35-3,0 0 18,0-1-14,0 1-1,0 0-1,0 0-1,-34-35 5,-1 34-4,0 1-2,-69-35 7,34 0-8,1 0 5,-1 0 1,36 0 1,-36 0-9,35 0 9,1 0 11,-1 0-18,0 0 30,35-35-26,0 1-2,0-36 14,0 35-13,0 1 5,0-1-8,0-35 5,0 35 11,0 1-10,0-1-2,0 0 1,0 0 11,35 35-15,34-34 7,-34 34-7,0 0 2,34 0 2,-34 0-2,35 0 1,-36 0 0,1 0 4,0 34-8,0 1 16,-1 0-7,-34 0-10,0 34 5,0 1 4,0-35-7,0-1 5,0 36-4,0-35 17,-34-1-3,-1 1-14,-69-35 0,69 0 2,0 35 0,-34-35 3,34 0 7,0 0-7,0 0 8,1 0 46,34-35-42,0 0-5,0 1-10,0-36 4,0 35-6,34 35-1,-34-34 4,70 34-2,-35 0 5,-1 0 4,1 0-5,0 0 34</inkml:trace>
    </iact:actionData>
  </iact:action>
  <iact:action type="add" startTime="177641">
    <iact:property name="dataType"/>
    <iact:actionData xml:id="d7">
      <inkml:trace xmlns:inkml="http://www.w3.org/2003/InkML" xml:id="stk7" contextRef="#ctx0" brushRef="#br0">16192 10325 0,'35'-35'313,"-35"0"-303,35 35 3,0-69-1,-35 34 14,34-34-4,-34 34 5,0 0-4,0-34 13,0 34-12,0-35-2,0 35 2,0-34-10,0 34 10,0-34-3,0 34-8,-34 0 11,-1 0-11,35 1 0,-35-1 2,-34 35-8,34-35 5,-35 0 2,1 35-4,69-34 4,-35 34-4,0 0 5,1-35-4,-1 35 0,0 0 14,0 0-1,1 0-13,-1 0 14,0 0 1,0 0 8,1 0-12,-1 35 3,35-1 0,-35 1-14,1 0 0,34 34 2,0-34 0,0 35 10,0-1-10,0-34 11,0 0-12,0-1-2,0 1 5,0 0 9,0 0 22,0 0-32,0-1 8,0 1-11,0 0 2,0 0 25,34-1-25,-34 1-4,35-35 3,-35 35 0,35 0 14,-1-1-1,1 1-16,0-35 15,-35 35 3,69-35-16,-34 0 11,0 0 2,0 0-8,-1 0-6,1 0 0,0 0 4,0 0-2,34-35-1,1 0 12,-36 1 1,-34-1-10,35 35-3,-35-35 0,0 0 1,35 35 4,-35-34-8,35-1 4,-35 0 3,0-34 7,34 69-9,-34-35 1,0 0-5,0 0 4,0 0-3,0-34 14,0 34 3,0 0-18,0 1 18,0-1-18,0 0 15,-34-34 25,-1 69-25,0-35 0</inkml:trace>
    </iact:actionData>
  </iact:action>
  <iact:action type="add" startTime="181604">
    <iact:property name="dataType"/>
    <iact:actionData xml:id="d8">
      <inkml:trace xmlns:inkml="http://www.w3.org/2003/InkML" xml:id="stk8" contextRef="#ctx0" brushRef="#br0">13447 9143 0,'0'35'38,"35"0"-15,-35-1 12,35-34-23,0 0 24,-35 35-10,34-35-1,-34 35-4,35 0 4,0-1 1,0 1-1,-1 0-4,1 0 5,0-1-4,0-34-8,-1 0-4,1 70 16,0-70-4,0 0 16,-35 35-26,34-35 13,-34 34-16,35-34 16,0 0-1,0 35 13,-1-35 11,1 0 10,0 0-33,-35 35-14,35-35 17,-1 0-8,-34 35-7,35-35 3,0 0-6,0 0 15,-1 0 8,-34 34-21,35-34 23,0 0 28,-35 35-39,35-35-13,-35 35 12,34-35 15,-34 35-28,0 0 52,35-35-53,0 0 569,0 0-565,-1 0 22,1 0-12,-35 34 13,35-34-12,0 0 12,-1 0 144,-34 35-167,35-35 110,-35 35-90,35-35 66,0 0-54,-1 0-8,1 0 49,0 0-51,0 0-25,-1 0 26,1 0 61,-35 35-49,35-35 517,0 0-552,-1 0 9,1 0 2,0 0 0,0 0-10,-1 0 20,1 0 2,0 0 0,0 0 2,-1 0-14,1 0 10,-35-35-21,35 0 48,-1 35-50,1 0 2,-35-35 23,35 35-13,0 0 25,-35-34-36,34 34 0,-34-35 23,0 0 41,0 0-39,35 35-29,-35-35 17,0 1-2,0-1 4,35 35 6,-35-35-17,35 35 28,-35-35-31,34 35 10,-34-34 28,35 34-39,-35-35 13,35 35-14,0 0 25,-1 0-27,1 0 29,35-35-13,-36 35-1,1 0-15,0 0 30,0 0-18,-1 0 17,-34 35-1,35 0-28,-35-1 17,0 1-3,35-35-12,-35 35 1,0 0 5,0-1-7,0 1-1,0 0 6,0 0-2,0 0 22,0-1-14,0 1-6,-35 0 18,0-35-8,1 35-13,-1-35 11,0 0 4,0 0-14,1 0-4,-36 0 5,35 0-5,1 0 7,-1 0-5,0 0 47,35-35-43,-35 35-6,1-35 17,34 0-5,0 1 41,0-1-47,0-35 6,0 35 1,0 1-9,0-1 14,0 0-15,0 0 9,34 35 31,-34-34-44,35 34 28,35 0 0,-36 0-9,1 0 33,35 0-51,-36 0 18,1 0 7,0 0 14</inkml:trace>
    </iact:actionData>
  </iact:action>
  <iact:action type="add" startTime="194941">
    <iact:property name="dataType"/>
    <iact:actionData xml:id="d9">
      <inkml:trace xmlns:inkml="http://www.w3.org/2003/InkML" xml:id="stk9" contextRef="#ctx0" brushRef="#br0">15775 9352 0,'-34'0'11,"34"34"15,0 1-3,-35-35-12,35 35 18,-35-35 39,35 35-57,-35-1 1,35 1 24,-34-35-23,34 35 14,-35-35-18,0 35 15,1-35 0,34 34-13,0 1 41,0 0-39,0 34 7,0-34 4,0 0-1,34-35-7,-34 35-6,35 0 1,0-35 12,-35 34-10,34-34-2,1 0 1,0 0 12,-35 35-9,35-35 10,-1 0-1,1 0-1,0 0-10,0 0 8,-1 0 6,1 0-18,0 0 3,0 0 0,34 0 14,-34 0-3,0 0-1,-1 0-6,1 0 30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741">
    <iact:property name="dataType"/>
    <iact:actionData xml:id="d0">
      <inkml:trace xmlns:inkml="http://www.w3.org/2003/InkML" xml:id="stk0" contextRef="#ctx0" brushRef="#br0">12475 16652 0,'0'-35'37,"-35"0"-4,35 0-21,-35 35 14,35-34-2,-35-1 12,1 0-13,-1-34-1,-35 34-5,70-35-9,-104 36 7,-35-71-6,35 71 4,34-1-1,1 35 1,-35-35 0,69 0-4,0 35 2,0-35 2,-34 35 11,34 0 2,-34-34-14,34 34-2,0 0 4,-34 0-2,34 0-2,0 0 4,0 0-1,-34 0-3,34 0 2,0 0-1,-34 0 5,34 0-6,0 0-1,1 0 7,34 34-6,-35-34 1,0 70 1,35 0 3,-35-1-6,35 35 2,-34-34 4,34-1-5,0 1 2,-35-1 1,0-34 1,35 35-4,-35-35 1,35-1 1,0 1 4,0 0-8,0 0 7,0 69-3,0-69-3,0 69 6,0 0-4,0-69 2,0 34-4,0 1 3,0-35 1,35 0 13,-35-1-15,0 36 2,35-35-2,0-35 1,-35 69 1,69-34-3,-34 0 1,0-1 1,69 1 3,0 0-3,0-35 1,-34 0-3,34 0 0,-69 0 3,34 0 0,1 0 0,-35 0 8,34-35-8,-69 0 3,70 1-7,-36-1 4,36 0-4,34 35 5,-34-35-3,-1 1 2,-34 34 1,34 0-6,1-70 5,-35 70 1,34-35-3,-69-34 2,70 34 0,-70 0-1,34-69-3,1 34 3,0 1-1,-35-70 4,35 69-5,-1-34 2,1 69 2,-35 1-2,0-1 1,35 0 12,-35 0 79,0 0-66,0 1 34,-35-1-11,0 35-28,35-35 7,-34 35-29,34-35 0,-35 35 2,-35-34 8,36 34 7,-36 0-17,70-35-2</inkml:trace>
    </iact:actionData>
  </iact:action>
  <iact:action type="add" startTime="22150">
    <iact:property name="dataType"/>
    <iact:actionData xml:id="d1">
      <inkml:trace xmlns:inkml="http://www.w3.org/2003/InkML" xml:id="stk1" contextRef="#ctx0" brushRef="#br0">17965 4832 0,'-35'0'36,"35"-34"-25,-35 34-1,35-35 2,-35 35 13,35-35-13,-34 35 14,-1-35-4,0 1 3,0-1-2,1 0 3,-1-34-14,0 34-1,0-35 1,1 35 0,-1 1-1,0-1 1,-34 0 1,-36-34-2,71 69 1,-36-70 1,1 35 0,34 35-2,0-34 3,-34-1-5,34 35 5,0-35 0,0 35-4,1-35 0,-1 35 2,-69 0 4,-35 0-7,0 0 4,34-34 0,1 34 0,35 0-5,34 0 6,-35 0-1,36 0-3,-1 0 12,0 0-5,0 0-7,1 0 0,-1 0 2,0 0 2,0 0-1,1 0-2,-1 0 2,-35 0-1,36 0-3,-1 0 6,0 0-1,1 34-5,-36-34 4,70 35-1,-69 0-1,69 34-1,-35 1 2,0 34 0,0-34 0,35-36 3,-34 71-3,-1-70 10,0-1-11,35 1 5,-69-35-5,69 35-2,-35-35 6,0 69 9,0-69-15,1 70 7,34-1-7,-70 105 5,35-35-2,1-34 2,-1-1-6,35-69 3,0 34 4,-35 1-4,0-36-1,35 36 3,0-1 11,-34 36-10,34-36-4,-35 36 2,35-1-1,-35-35 2,35 1-2,0-35 1,0-1 3,0 36-5,0-35 2,0-1 2,0 36-5,35-35 18,34 34-18,1-34 4,-35 35 3,69-36-9,-35 36 6,-34-1 2,35-34-7,-36 69 5,36-69 3,-35 0-9,-1 0 10,36 34-6,-35-69-2,34 0 4,1 35-3,34-35 3,35 0 2,-35 35-6,0 0 3,-34-35 1,-1 0 2,1 0-5,-36 0 2,1 0 0,35 0-2,-1 0 1,1 0 1,-1 0 5,35 0-9,1 0 4,-36-35 2,35 0-3,-34 0-1,-1-34 3,-34-1-2,35 1 7,-1-70-7,-34 34 0,0 36-1,34 34 0,-34-69 3,34 69 2,-34-35-5,35 36 4,-36-36-4,36 1 7,-35-1-11,34 1 7,-69-36 1,70 36-5,-36-1 6,-34-34-6,0 69 7,35 0-8,-35-34 5,0 34 1,35 0-3,-35 1-1,0-1 2,0 0 4,0-34 3,0 34-5,0-35-1,0 36-1,0-36 1,0 35-4,0 1 4,0-1-2,0 0 17,0-35 88,0 36-101,0-1-6,-35 35 4,35-35 59,-35 35 83</inkml:trace>
    </iact:actionData>
  </iact:action>
  <iact:action type="add" startTime="28737">
    <iact:property name="dataType"/>
    <iact:actionData xml:id="d2">
      <inkml:trace xmlns:inkml="http://www.w3.org/2003/InkML" xml:id="stk2" contextRef="#ctx0" brushRef="#br0">5073 3963 0,'-34'0'73,"-1"0"-60,-35 0 9,36 0-11,-1-34 3,-69 34 0,-1 0-3,1 0-1,0-35 4,0 35-2,69 0-3,0 0 3,-34 0 0,-1 0 1,1 0 0,-70 0 1,35 0-1,34 35-5,1-35 4,34 69 3,-35-69-6,36 35 3,-1-35 3,35 35-2,-35-1-3,0 36 1,35-35 11,-34 69-7,-1-35-3,35 1 1,0 69-4,-35-35 4,0-34-2,1 34 7,34-69-12,0 0 8,0-1-1,0 36-4,0 0 5,0-36-3,0 1 4,0 69-5,0 1 1,0-1 3,0-35-5,0 36 5,-35-71-4,35 1 5,0 35-6,0-1 4,0-34 13,0 0-15,0 0 1,0-1 10,0 1-10,35 0 2,-1 0 12,1-1-16,0-34 242,0 35-237,-1-35-5,1 70 2,0-70-2,34 0 5,1 34-4,34 1 1,0-35 0,1 35 2,-36-35-6,1 0 5,34 0 2,-69 0-5,34 0 11,-34 0-5,-1 0-5,36 0 0,-1 0 2,36 0-3,-1-70 2,0 36 0,-34-71 2,-1 1-4,35-70 4,-34 70-4,-70-105 5,69 70-7,-34 35 5,-35 0 2,35 34-1,-35-34-5,0-35 3,35-104 2,-35 34-6,0 105 5,0-1 0,0 71-3,0-1 4,0-35-4,0 36 13,0-1-8,0 0 7,0 0-10,0 1 15,0-1-5,0 0-9,0 0 1,0 1 8,-35 34 2,0 0-11,35-35-4,-35 0 15,1 35 15,-36 0-27,1 0-1,-1 0 11,35 0-7,1 0-3,-1 0 141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839">
    <iact:property name="dataType"/>
    <iact:actionData xml:id="d0">
      <inkml:trace xmlns:inkml="http://www.w3.org/2003/InkML" xml:id="stk0" contextRef="#ctx0" brushRef="#br0">8340 16582 0,'34'0'50,"1"0"-29,0 0 3,0 0 15,-1 0-6,1 0-5,0 0-18,0 0 2,-35-35-2,69 35 5,-34 0-5,0-34 3,34-1-3,-34 0 4,34 0-5,1 1 10,-70-1-11,35 0 3,-1-34 3,36 34-2,-70 0-3,35 0 6,-1 1 7,-34-1-8,70 0-3,-35 0 12,-1 0-11,1 35 3,0-34-5,0 34 1,-35-70 2,34 70-2,1-69 4,0 69-7,-35-35 5,0-35-2,0 36 2,0-36 0,0 1-2,0-1 3,0 1-2,0-1-1,0 35 0,0 0 1,0 1 2,-35-1 0,0 0 8,1 0-12,-1 1 4,35-36-4,-70 1 4,36-1-1,-1 35-3,0-69 1,0 69 13,1 1-12,-1 34 15,0-35-18,0 35 3,-34 0 0,-1 0 0,-34 0 0,35 0 2,34 0-3,0 0 3,-34-35-4,34 35 1,0 0 4,0-35 6,1 35 27,-1 0 25,0 0 154,-34 0-214,-1 0 1,1 0-2,34-35-2,0 1 5,0 34-6,1-35 15,-1 0-12,35 0 2,-35 1-4,35-1 1,-35-35 7,35-34-8,-34 35 0,-1-36 1,35 70 2,0 1-3,0-1 14,0 0 16,0-34-29,0 34 14,0 0-16,0 0 3,0 1 1,0-1 2,35-69-7,34-1 5,-69 36-1,70 34-1,-1-35 2,1 1-1,69-1-2,-35 36 3,-35-1-2,1 0 4,-1 35-5,-34 0 16,0 0-13,0-35-4,-1 35 3,1 0 1,0 0 2,0 0-5,34 0 12,1 0 5,-36 0-17,36-34 5,34 34-7,0-35 5,-34 35-1,-35-35 3,34 35-7,-34-69 19,0 69-18,-1-35 6,-34-35-5,35 36 2,0-1-1,-35-70 4,0 71-2,0-1-2,0-35-1,0 36 3,0-1-3,0 0 2,0 0 1,0 1 1,0-1-2,0 0 0,0 0 0,0 1 1,-35-36-4,0-34 3,35-1 1,-34 36-3,-36-70 3,35 104-2,-34-34 5,-70 69-7,69-35 267,1-35-261,-1 70-4,-34-69 0,0 34 2,0 0 1,69-34-6,-35 34 4,70 0 1,-34 0-2,34-34 1,-35 34 2,0-34 0,35-1-2,-35 1-3,1 34 3,-1-35-1,35 36 16,0-1-3,0 0 0,0-35 9,0 36-8,0-36 2,0 1-16,0-1-1,69 1 2,-34-1-1,0 1 2,0 34-1,34-35 0,-34 35 5,69 1-4,0-1-7,-34 35 8,-1-70-5,1 36 5,-1 34-1,1-35 2,-1 0-3,-34 35-3,35-35 3,-1 1 1,1-1-4,34 35 2,0-35 6,35-34-9,-35-1 3,35-139 4,0 1-6,0 34 4,-35 35-1,-104 104 243,0 0-244,0-34 2,0-1-4,-34 70 6,34-34-5,-35-1 1,-35 35 4,36-35-6,-36 35 6,35-35-3,-34 35 0,34 0-2,0-34 5,1-1 6,-1 35-10,0 0 3,-34 0 8,34 0 4,0-35-15,1 35 0,-1 0 5,0 0 6,-34 0-9,-1-35-1,35 35 1,-34 0-2,69-34 2,-35 34-4,0 0 3,1-35 12,-1 35-13,0-35 18,35 0-21,-35 1 4,1-1 2,34 0-4,-35 0 2,35 0 0,-35 1 6,0-1-11,1 0 4,-1 35 1,-69-35 3,69 1-3,0-1-3,0 0 8,1 35-7,-36-69-1,70 34 3,-35 0 3,1-69-5,34-35 1,-35 0 1,35 0 0,0 69 0,35 35 240,69 1-240,-69 34 2,34-70-3,-34 70 0,34-35 2,1 1 2,-35-1-6,34 35 2,1 0 4,-1-35-2,1 35-2,-36 0 1,1 0 0,35-35 0,-36 35 0,1 0-2,0 0 5,0-35-6,-1 1 6,1-1-4,35 0-1,-70-69 2,69 69 5,0-34-7,1-70-1,-1 69 3,1 1 0,-1-1 0,-34-69 2,35 0-5,-1-243 7,-34 69-7,34-35 5,-69 139-4,0 70 5,0 0-4,35 70 1,-35 34 0,0-34-1,0-1 3,0 35-5,0 0 7,0 1-8,0-1 16,-35 0-12,1 35 1,-1 0 25,35-35-26,-35 35-2,0 0 14,-34 0-13,34 0 1,0 0 1,1 0-2,-1 0 2,0 0 11,0 0-11,1 0 24,-1 0-12,0 0-14,0 0 1,1 0 9,-1 0 3,0 0-9,35 35-4,-34-35 0,34 35 1,-35-35-1,0 35 13,0-35-9,35 34-5,-34-34 16,34 35-12,-35 0-4,35 0 14,0 0 1,-35-1-1,35 1-13,0 0 11,0 34-7,-35 1-2,35-35-5,0 34 6,0 1-1,0-36-2,0 36 14,0-35-4,0-1 3,0 1 1,0 0-11</inkml:trace>
    </iact:actionData>
  </iact:action>
  <iact:action type="add" startTime="16664">
    <iact:property name="dataType"/>
    <iact:actionData xml:id="d1">
      <inkml:trace xmlns:inkml="http://www.w3.org/2003/InkML" xml:id="stk1" contextRef="#ctx0" brushRef="#br0">9625 4450 0,'0'-35'383,"0"0"-345,0 1-15,0-1 38,0 0-38,0 0 13,0 1-24,0-36 14,0 35-2,0-34-10,35 69-7,-35-35 6,0 0 0,0 1-2,0-1 13,35 35-9,-35-35 31,0 0-12,0 1-22,35 34 3,-35-35 10,34 0-4,-34 0 15,0 0-9,35 35-17,-35-34 4,35-1-4,-35 0 1,35 0 2,-1 1 14,1-1-17,-35-35 15,69 70-16,-34-34 15,0 34 3,-35-35-15,35 35-2,-1-35 16,1 35-2,-35-35-12,0 1-3,35 34 6,-35-35-2,35 35-3,-1-70 3,1 36 14,0-36-20,-35 35 5,69 0 3,-34 1-7,0-1 7,34 0-6,-34 0 8,35 1-7,-36 34-1,1-35 6,35 0-3,-36 0 12,1 35-11,0-34 2,0-1-9,-1 35 7,1-70-2,0 70 3,0-34-2,34-1 1,-34 0-4,34 0 4,1 35-2,-1-35 1,-34 1 2,35-1-4,-36 0 5,36 0-5,-35 1 0,-35-1 3,69 35 3,-34-35-5,0 0-2,-1 35 3,36-69 2,-1 69-4,70 0 3,0 0 1,35 0-5,-35 0 3,-35-35 0,-34 35 3,-35 0 369,34-35-373,0 35 2,-34-34-1,0 34-1,0 0-1,-1 0 5,1 0-1,35-35-4,-36 35 3,1 0-4,35 0 7,34 0-4,-69 0-4,34 0 7,-34-35-3,0 35-3,-1 0 4,1 0 1,0 0 7,0 0 3,-1 0-10,1 0 12,0 0-16,34 0 14,-34 0-10,0 0-3,34 0-3,-34 0 19,0 0-17,0 0 5,-1 0-5,1 0 13,0 0-10,0 0 1,-35-35-5,34 35 4,1 0-2,0 0 13,0 0-10,-1 0 9,36 0-11,-35 0 2,-1 0-5,36 0 6,-35 0-3,-1 0 1,1 0-2,35 0-2,-36 0 7,36 0 7,-35 0-11,-1 0 1,36 0-1,-1 0-1,-34 0-1,0 0 2,34 0 2,1 0-4,-35 0 13,-1 0-9,1 0-3,0 0 1,-35 35 0,35-35 0,-1 0 4,1 35 6,0-35-12,-1 35 14,1-35-13,0 34 8,0 1-13,-1 0 6,1 0 1,35-35-2,-36 69 1,1-69 0,0 35 3,0 0 8,-1-35-12,1 34 12,0-34 4,-35 70-14,35-70-2,-1 35-1,1-1 13,0-34 4,0 35-11,-1 0-11,1-35 3070,0 35-3064,0 0 25,-1-35 0,1 0 1,0 0-22,0 0 8,-1 0 12,36 0 13,-35 0-37,-1 0 14,1 34-12,0-34 9,0 0 1,-1 0 2,1 0-11,0 0 22,0 35-12,-1-35 1,1 0-16,0 0 7,0 0-5,-1 0-1,36 35 1,-35-35 1,-1 35 1,1-35-2,0 0 14,0 0-12,-35 34-2,34-34 0,1 35 26,0-35-10,-35 35-3,35-35-12,-1 0 21,-34 35-18,35-35-6,0 0 111,-35 34-48,0 1 132,35-35-192,-35 35 13,0 0 335,0-1-201,-35-34-53,0 0-23,105 0 1708,-36 0-1776,1 35-6,0-35 2,0 0 4,-1 35 0,-34 0 18,0 0 13,0-1-35,-34 1 26,-1-35-25,0 35-1,0 0 14,1-1-14,-1 1 2,0 0-1,0 0 0,1-1 0,-1 1 4,0 0-7,0 0 5,1-1-5,-1 1 2,0 0 2,-34 0-1,34-35 3,-69 69-4,69-34-1,0-35 3,-34 35 2,34 0-5,0 34 3,0 1-1,35-1 0,-34 1-3,34-1 3,0 35 4,0-69-8,0 0 7,0 0-5,0 34 2,34-34 13,-34 0-12,70-35-2,-1 35 2,1-1-2,-1-34 3,1 0-3,-1 35-2,1-35 7,-35 0-5,34 35 1,1-35-1,-36 35 4,36-1-8,-1 1 8,-34-35-5,35 35 2,34 0 0,-69-1-1,-1 1 2,36 35 0,-1-1-3,1 36 3,-1-36-2,1 1 4,69 34-6,-70-35 5,1 1-2,69-1-2,-174-34 279,0-35-276,-34 70-2,-70-1 6,0 36-10,0-1 5,69-35 3,1 1-3,-1-70-3,36 104 9,-1-104-9,0 35 8,0 34-13,1-34 9,-1 35 2,0-36-5,-34 1 0,69 35 6,-70 34-6,35-69 0,35 0 3,-34 34 11,-1 70-13,35-69 2,0-36 0,0 1 0,0 35-1,0-35 2,0-1-5,0 1 1,0 35 3,0-1 12,0-34 1,0 0-4,0-1 2,35 1-14,-35 0 18,34 34-17,1-34-2,0 0 4,0 34 2,-1-34-7,-34 0 7,35-35-4,0 35-1,0 0 3,34-35 0,1 34 5,-1 1-11,-34-35 3,34 0 1,-34 35 3,0 0-3,34-1 1,-34-34 3,0 70-7,34-35 5,-34-1-1,34 36 1,1-35 0,34 69 0,70 35-4,34-69 7,-103-1-8,-71-34 308,36 34-296,-70-34-8,35 0 4,34 104-4,-69-70-4,0 105 7,35-35-2,0 0-4,-35-34 2,0-36 2,0-34 3,0 0-8,0-1 3,0 1 18,0 0-9,-35 0-8,0-35 0,0 35 0,-34-1 0,-35 1 0,34 0-1,1 0 2,-1-1-1,-34 36-1,69-35 2,-34 34-1,-1 35 4,35-34-8,1-35 3,-1 34 3,0 1 4,0-35-13,35 34 7,-34-69 4,-1 70-5,35-36 0,0 36 3,0-35-3,0 69 0,0 70-1,0-35 6,0-35-5,69 35-2,-34-35 3,35-34 1,-1-1-2,1-69 0,-36 0 3,1 70 312,0-70-315,0 70-1,-1 69 5,36 34-6,-1 36 4,1-139-2,-1 34 2,-34-35-1,0-34 4,-35 35-6,35-36 0,-1 1 2,-34 35 0,0 34 0,0-35 0,0 36 1,-34 34-3,-1-35 3,-35 35 2,1-69-6,34-36 3,0 36-1,1-1 5,-36-69-4,1 35-3,34 0 2,0-35 1,0 70 9,-34-36-18,-1-34 9,70 70 1,-34 34 2,-36 0-6,35-34 5,35 34-4,-34 1 1,-1-36 3,35 1-3,0-1 1,0 1 1,0 34 2,69 0-4,-34 35-3,35-34 5,-36-36 4,-34 1 314,35-36-311,35 36-13,-70-1 3,104 36 5,-69-71-7,34 1 5,1 0-2,-1 0 10,1-35-17,-1 34 8,-34-34 0,0 35 7,-1 0-14,1-35 8,-35 35 1,35 0-2,0-1-1,-35 1 2,0 0 8,34 0-8,-34 34 2,0-34-8,0 34 9,0 1-6,0-1 1,0-34 4,0 35-6,-69-1 15,34-34-12,-69 35 0,0-36 8,34 1-16,1 0 10,34-35-1,0 35-4,0-35 14,1 34 278,34 1-284,-35 69-10,0-104 8,35 35-3,0 0-3,0 0 4,0-1 0,0 1 2,0 0-4,0 0-2,0 0 19,0 34-18,35-69 0,-35 70 5,35-36-4,-1 1-1,1 35 1,0-70 6,0 34-6,-1 1 0,1-35-2,-35 35 3,70-35 1,-36 35 12,1-35-2,0 34-8,0 1 6,-1-35 4,1 35-2,0-35-8,0 0 21,-35 69-27,34-69 3,1 70 3,-35 0-6,0 34 8,0-69-10,35-1 7,-35 36-3,0-1 0,0-34 13,0 0 3,0 0-15,0-1-1,0 36 14,0-35-4,0 34 307,0-34-319,0 0 18,0 0-16,0-1 15,0 1 44,0 0-46,0 0-15,0-1 112</inkml:trace>
    </iact:actionData>
  </iact:action>
  <iact:action type="add" startTime="38006">
    <iact:property name="dataType"/>
    <iact:actionData xml:id="d2">
      <inkml:trace xmlns:inkml="http://www.w3.org/2003/InkML" xml:id="stk2" contextRef="#ctx0" brushRef="#br0">904 14844 0,'0'0'1,"0"-69"11,0-36-1,0-34 0,0 70 0,0-1 3,0 35 21,0-138 171,69-71-196,1 1 2,104-139 0,-1-105 2,-34 35-2,0 70-2,-35 138 3,1 105 3,-36 35-5,-69 34-2,35 1 4,0-1-2,-35 36 5,0-71-9,0 36 6,0-36 2,0 36-7,0-35 5,0 34-2,-35 1 5,0-36-7,-34 36 2,-1-1 4,1 1-6,34 69 4,0-70-2,0 70 6,35-69 195,0-105-198,0-70-2,0 105 1,70-34-2,-35 34 1,-1 34 1,1 36-1,0 34-1,-35-35-1,35-34 2,-1 0 1,1-35-2,0-70 4,0 70-1,-35 35-5,0 34 1,0 36 5,34-1-5,-34 0 831,0-34-827,35-1-2,-35 35-2,0-34 2,0 34 3,35-35-4,-35 36-2,0-1 3,35-69 1,-35 69-2,34-35 4,-34 36-2,0-36-1,70 35-4,-70 1 5,35 34-1,-35-35-1</inkml:trace>
    </iact:actionData>
  </iact:action>
  <iact:action type="add" startTime="42716">
    <iact:property name="dataType"/>
    <iact:actionData xml:id="d3">
      <inkml:trace xmlns:inkml="http://www.w3.org/2003/InkML" xml:id="stk3" contextRef="#ctx0" brushRef="#br0">2467 9178 0,'70'139'219,"-1"-70"-210,1 1 2,-1-1 2,1-34 4,-35 0-11,-1 0 9,36-35-3,-35 0 0,-1 69-1,1-34 11,0-35 2,0 35-6,-35-1-8,34-34-1,1 35 18,0-35-5,0 35-11,-1-35 4,1 0-6,0 35 3,0-35 2,-1 35 2,1-35-11,35 0 11,-36 0-4,1 0-3,-35 34 4,35-34 0,34 0 11,-69 35-12,35-35 1,0 0 11,0 0 0,-1 0-13,1 0 24,0 0-12,34 0 1,-34 0 1,35 0-12,-70 35-2,34-35 0,1 0 1,0 0 0,0 0 14,-1 0-16,1 0 4,0 0 9,-1 0 13,1 0-12,0 35-12,0-35 14,-1 0-15,1 0 2,0 0-1,0 0-2,-1 0 2,1 0 3,0 0 6,0 0-10,-1 0 2,1 0 1,0 34 8,0-34-7,-1 0 6,1 0-7,35 0 8,-36 0 6,1 0-20,0 0 4,0 0 0,-1 0-1,1 0 3,0 0-1,-35 35 9,35-35-9,-1 0-2,1 35 26,0-35-14,0 0 121,-35 35-119</inkml:trace>
    </iact:actionData>
  </iact:action>
  <iact:action type="add" startTime="45623">
    <iact:property name="dataType"/>
    <iact:actionData xml:id="d4">
      <inkml:trace xmlns:inkml="http://www.w3.org/2003/InkML" xml:id="stk4" contextRef="#ctx0" brushRef="#br0">5873 7579 0,'34'34'375,"1"-34"-366,35 35 5,-36-35-1,1 35-3,0-35 4,0 69-5,-1-69 7,1 70-7,0-35 17,0 34-11,34-34-9,-34 35 7,0-70 2,-1 69-4,1-69 1,35 0-3,34 35 7,-69 0-8,34-1 6,-34-34-1,34 35 3,-34-35-10,0 0 9,0 0-3,-1 0 11,1 0-13,34 0 7,-34-35 4,35-34-9,-36 69 0,36-70-2,-1 36 2,-34-1 0,35 0 0,34-34 1,-69 69 1,-1-70-2,36 0 9,-35 1 4,-1 69-1,1-35-13,-35 0 3,0 1 11,0-1-15,35 35 4,-35-35 10,0 0-2,35 1-8,-35 68 513,0 71-516,34-36 1,-34 1 0,35-1-1,0 1 2,-35-35 1,69-1-4,-69 1 5,35 0-6,-35 0 6,70 34-6,-1-34 3,-34 34 3,69 70-6,-34-69 8,-1-1-5,1 1 1,-36 0-7,36-36 9,-1-34 10,-69 35-14,35-35-2,0 0 4,34 0 1,-34 0-1,35 0-2,-1 0 2,1-35-4,-1 35 2,35-34 4,-34-71-6,-1 70 6,-34 1-6,35-36 6,-36 1-6,36-1 5,-35-34-5,-1 69 4,-34 0 0,35 35 1,0-34-2,-35-1-2,35 35 3,-35-35 1,0 0 19,34 35 15,-34-34-32,35-1-6,-35 0 0,0 0 14,35 0 48,-35 1-21,34 68 369,1 1-407,0 35-4,0-35 2,34 34 2,1-34 2,-1 34-4,35-34 1,-69 0-2,35 0 2,-1 34 0,1-69-1,-36 70 6,1-70-7,0 34 2,0 1-2,-1 0 1,1 0 3,0-1-1,0 1-3,34 0 2,-34 0 0,34-35 2,36 35-1,-36-35-2,1 34-1,-36-34 3,1 0-2,35 0 2,-36 0 1,36-69-5,-35 34 3,-1-35 1,36 36-2,-35-1 1,34 0 0,-34 35 0,0-35 4,-1 1-6,1-1 0,35 0 3,-36 35 2,1-35-5,-35 1 15,35-1-13,-35 0 0,35 0 2,-35 1-3,0-1 36,34 70 373,1-1-410,0 1 2,34 0 0,-34 0 13,0-1-14,0 1 6,-1-35-7,1 35-1,0 0 4,0 34 2,-1-34 7,1 0-12,35-1 2,-70 1 0,69 35 4,-34-35-5,-1-1 0,36 1-1,-35-35 2,-1 0 4,1 35-7,0-35 3,0 0 2,-1 0 8,1 0-11,0 0 5,0 0 7,34 0-1,-34 0 1,0 0 6,-1-70 2,1 1-18,-35-1-2,35 35 5,34-34-6,-34 34 0,0 0 3,0 1 14,-1 34-16,1 0 11,-35-35 5,35 35-15,0-35 9,-1 35 436,1 0-446,0 35 2,0-35 2,34 35-6,-69-1 2,35-34 2,0 35-2,-1 0 2,1 0-2,0-1 8,-35 1-14,35-35 12,-1 35-7,1 0-1,0 0 18,0-35-3,-1 0-12,1 0-2,0 34 1,0-34 2,34 35 4,-34-35-9,34 0 15,-34 0 5,0 0-20,0 0 4,-1 0 12,1 0-11,0 0 1,-35-35-2,35 1-2,-35-1 1,34-35 6,1 1-5,0 34-3,-35 0 2,35 0 3,-35 1-3,34 34-1,-34-35 2,35 0 4,0 35-8,0-35 5,-1 1-2,1-1 5,0 35-8,0-35 9,-1 0 2,1 35 473,0 0-476,0 0-7,34 70 18,-34-35-6,-1-35-6,1 34-3,-35 1-2,70 0 4,-36 0-2,36-35 0,-1 34 0,-34-34-3,0 35 3,34-35-1,-34 0 26,0 0-25,0 35 12,-1-35-8,1 0 7,-35 35-13,35-35 2,0 0 12,-1 0-10,1 0-1,35 0 10,-36 0-9,36 0-4,-35 0 0,-1 0 6,1-35-8,0 35 3,0-35 13,-1 35 13,1-35-25,0 35 12,-35-34-9,35 34-6,-35-35 5,0 0-1,34 35-4,1-35 15,0-34 39,0 69-42,-35-35-6,34 70 475,1-35-478,0 35 11,0-35-10,-1 34 2,1 1 6,35 0-9,-36 0 1,36-35-2,-1 34 1,-34 1 0,0-35 4,0 35-5,-1 0-2,1-35 6,0 34 9,0-34-13,-35 35 1,69 0 1,-69 0-3,35-35 1,0 35 1,-1-1 0,36-34 2,-35 0-2,69 0 3,-35 0-8,1 0 5,-1 0 4,1 0-7,-1 0 2,1 0 3,-36 0-4,1 0 2,69 0 0,-34 0 2,34 0-3,-34 0 0,34-34 3,0-36-4,0 35 2,-34 0 6,-35 1-9,34-36 0,1 35 3,-36 1 6,1 34-12,-35-35 9,35 35-3,-35-70 72,35 70 419,-1 0-488,1-34-7,0-1 16,0 35 4,-1-35-8,1 35 28,0 0-34,-35-35-4</inkml:trace>
    </iact:actionData>
  </iact:action>
  <iact:action type="add" startTime="60271">
    <iact:property name="dataType"/>
    <iact:actionData xml:id="d5">
      <inkml:trace xmlns:inkml="http://www.w3.org/2003/InkML" xml:id="stk5" contextRef="#ctx0" brushRef="#br0">20918 8761 0,'0'243'206,"0"0"-196,0-69 2,0-35 2,35 35-4,34-35 1,1 104 4,69 209-5,34-35 1,-68-104 2,34 0 3,-70 35-5,-69-70 0,0 0 0,0-243 218,0 69-217,0 35-2,0 104 3,0 36-2,0-71 3,0 1-4,35 34 5,0 35-6,-1 35 3,1-104 2,-35-70-4,0-35 170,0 70-166,0 69-1,0-34-1,0-1-3,0-69 6,35 70-2,0 69-4,-1-35 3,36 1 1,-35-105-2,-1-35 3,-34 0-4,0-69 5,0 69-7,0-69 17,0 0-10,0 34 32,0-34 35,0 0-70,0 0 0,0-1 63</inkml:trace>
    </iact:actionData>
  </iact:action>
  <iact:action type="add" startTime="65891">
    <iact:property name="dataType"/>
    <iact:actionData xml:id="d6">
      <inkml:trace xmlns:inkml="http://www.w3.org/2003/InkML" xml:id="stk6" contextRef="#ctx0" brushRef="#br0">1286 15087 0,'35'0'302,"0"0"-291,-1 35 2,36-35 9,-36 35-10,1-35 0,0 35 1,0-35 2,-1 0-7,1 0 16,0 0-9,0 0-3,-35 34 11,34-34-10,1 0 9,0 35 16,0-35-27,-1 35 12,1-35 3,0 0-15,0 0 2,34 0-4,1 0 3,-1 0 3,-34 0-6,34 0 5,1 0-4,-35 35 5,-1 0-5,1-35 1,0 34 2,34 1 1,36 35-2,-36-1-2,-34 1 1,0-70 364,-1 0-365,36 34 5,-1-34-6,1 0 3,-35 35 0,34-35 0,1 0 2,-36 0-4,1 0 5,0 0-3,-35 35-3,69-35 3,-69 35 0,35-35 2,0 0 12,0 0-6,-1 0-8,1 0 4,0 0 6,0 0-11,-1 0 0,36 34 13,-35-34 1,-1 0-12,1 0 21,0 0-6,0 35-18,-1-35 2,1 0 15,0 35-8,0-35 17,-1 0-23,-34 35 2,35-35-4,0 0 11,34 0-7,1 0-6,-1 0 5,-34 0 0,34 0-3,1 0 313,-70 34-312,35-34-1,-1 0-2,1 0 5,0 35-1,0 0 10,-1-35-9,36 0-3,-35 0-1,34 0 14,-34 0 0,0 0-9,-1 0-4,1 0 12,0 0 0,0 35 26,-1-35-11</inkml:trace>
    </iact:actionData>
  </iact:action>
  <iact:action type="add" startTime="69568">
    <iact:property name="dataType"/>
    <iact:actionData xml:id="d7">
      <inkml:trace xmlns:inkml="http://www.w3.org/2003/InkML" xml:id="stk7" contextRef="#ctx0" brushRef="#br0">2467 12758 0,'35'0'95,"0"0"-71,0 0 2,-1 0-2,1 0-11,0 0-1,34 35-3,-34-35 3,35 35 3,-1-35-6,-34 0 3,69 0 0,-69 0 15,34 0-15,-34 0 275,0 35-274,0-35-4,34 0 3,-34 34 2,0 1-2,34 0 3,1-35-8,-36 69 7,36-69-3,-35 35 3,-1 0-5,1 0 15,0-35 0,34 0 243,1 0-256,-1 0 0,-34 0 3,69 0-2,-69 0 10,0 0-10,0 0 15,-1 0-16,1 34 3,0 1-4,-1-35 5,36 0-8,-1 35 7,-34-35 0,35 35-6,-36-35 16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7719">
    <iact:property name="dataType"/>
    <iact:actionData xml:id="d0">
      <inkml:trace xmlns:inkml="http://www.w3.org/2003/InkML" xml:id="stk0" contextRef="#ctx0" brushRef="#br0">11293 2955 0,'0'-35'182,"70"35"-172,-1 0 2,-34 0-1,0 0 3,34 0-3,-34-34 13,0-1-13,-1 35 2,1 0 1,35 0 10,-1 0-12,-34-35-2,34 35 4,1 0-4,34 0 5,-69-35-7,0 35 5,-1 0 1,1 0 10,0 0 1,0 0-4,-1 0-9,36 0 14,-70-34-15,35 34 2,-1 0-2,1 0 0,0 0 2,69-35 1,-34 0-3,-1 35 0,-34-35 2,34 35 1,-34-34-6,0 34 5,-1 0 2,-34-35-7,70 35 7,-35 0-4,34-35 2,1 0-4,34 35 2,0-34 5,0 34-5,-34-35 0,-1 35 3,-34-35-2,35 35-2,34-35 3,-35 0 0,70 1-4,-34-1 3,-71 35 265,1 0-265,0 0 0,0 0 3,34-35-3,-34 35-1,0 0 0,-1 0 2,1 0-3,0-35 4,0 35-5,-1 0 6,1 0 9,35 0 12,-36-34-11,1 34-1,0 0-15,0 0 6,-1 0-4,1-35 1,0 35 25,0 0 44,-1 0-55,1 0-3,0 0 13</inkml:trace>
    </iact:actionData>
  </iact:action>
  <iact:action type="add" startTime="13186">
    <iact:property name="dataType"/>
    <iact:actionData xml:id="d1">
      <inkml:trace xmlns:inkml="http://www.w3.org/2003/InkML" xml:id="stk1" contextRef="#ctx0" brushRef="#br0">12405 18633 0,'-35'0'109,"1"-35"-84,34 1-15,-35 34 2,0-35 2,-34 0-4,34 0 5,0 1-7,0-1 8,1 35-5,-1-35-1,0 0 4,0 35-5,35-34 4,-69 34-1,69-70 3,-70 70-4,36-35 13,-1 1-11,0 34-2,-34-35 3,34 0-4,0 0 5,0 35-8,1-35 9,-1 35-4,0-34-4,0-1 4,35-35 1,-34-34-2,-1 35 3,35-36-4,0 36 1,-35 34 2,35 0-1,0 1 3,0-1-5,0 0 15,0 0-13,35 0 1,34-34-4,36 34 7,34-69-7,-35 69 5,0-104-4,-34 35 1,-1 34 2,35 1 1,-69 34-5,35 0 9,-1 35-11,1-35 5,-36 1 2,105-1-4,-34 35 2,-1-35-1,-35 0 4,35 1-5,-69-1 4,0 0-2,0 0 1,-35-34 8,0 34 15,0-69-24,0 34 2,0 1-2,0-36 0,-105 36-2,36-70 3,-70 69 1,0 1-5,0-1 4,70 70 0,34-34-3,0-1 5,-34 35-5,34 0 3,0-35-3,0 35 4,1 0 0,-1 0 8,0 0-8,0-35-3,-34 35-2,-1-35 4,-69 35 2,35-34-7,35 34 7,-1-35-3,35 0 0,1-34 0,-1 69-2,35-70 5,-35 70-8,0-35 6,35-34 13,0 34-1,0-69-16,0 0 3,35 34 3,0 35-6,0-34 4,-1 34 1,71 0-5,-1 0 5,0 1-4,-34-1 2,34 0 4,-35 35-4,1 0-1,-35-35 216,34-34-214,-34-35-3,69-1 7,-34-34-10,-1 35 9,1 0-8,-36 34 3,1 35 5,-35 1-5,70-1 4,-70 0-8,34-34 8,1 34-6,-35 0 5,35 0-4,-35 0 2,0 1 4,0-1-8,0 0 7,0 0 7,0 1 4,0-36-14,-35 35-3,-34-34 4,-1 34 1,35-34-4,-69 34 6,35 0-10,-1 0 7,35 35 1,-69-34-3,69-1 0,-34 35 2,-1-35-2,-34 0 4,35 0-3,34 35-3,0 0 3,0-34 3,1-1-3,34 0-1,0 0 2,-35-34-4,35-1 3,0-69 2,0 35-3,0 0 3,0 34-3,35 1 2,34-1-3,1 1 1,-1-1 2,1 35-1,34-34 1,-69 34 2,69 0-5,-69 35 206,69-34-200,0-1-10,-34 0 6,-1-35-1,1 36 2,-36-1-1,36-35 2,-35 36 8,-1 34 3,-34-35-13,35 35-1,0-35 2,-1 35 2,1 0-7,0 0 4,34 0 1,-34-35-1,0 35 1,69-34 0,-69-1-3,0 0 4,34 0-2,-69 1 24,35 34-24,0-70 11,-1 35 2,-34 1 10,0-1-8,0-70 8,0 1-27,0 69 7,0 1-3,0-36-2,0 35 4,0-34 11,0 34-4,0 0 3,0-34 23,0-36-35,0 71 0,0-1 4,0 0-7,0 0 5,0 1-1,0-1-2,-34 0 13,-1 35-10,35-35-4,-35 35 3,0-34-1,1 34 1,-71-35 0,36 0-4,-1 35 15,36-35-2,-1 35-8,0-34-1,0 34 46,35-35-46,-69 35-5,34-35 20,-34 35-17,34-35-1,0 35 2,-34 0 0,34 0 2,-34-34 8,34 34 2,0 0-9,0 0 9,1 0-12,-1 0 12,0 0-11,0 0 11,1 34-13,34 1 72,-70-35-71,35 35 14,1 0-14,34-1-4,-35 1 7,0 0-2,0 34 1,1 1-4,34 34 2,-35-34 0,35-36-3,-35 1 6,35 35-2,0-1 9,0-34-12,0 0 16,0 0-14,0-1-2,35-34 4,-35 35-1,35 0-3,34 34 4,1-34-4,-36 0 2,36 34 4,-1 1-3,1-35-7,-70 0 6,69-35 4,-69 34-8,35 1 4,35-35 1,-36 35-2,1-35 1,35 0-1,-1 0 6,-34 0-9,34 0 4,1 0 3,-1 0-5,-34 0 3,0 0-3,-1 0 6,1-35-6,0-34 1,-35-1 2,69-34 5,-34 69-12,-35-35 8,35 1 1,0 34-7,-35-34 16,0 34 11,0-35-10,0 36-15,0-1 4,0-70-2,0 36-3,0-1 3,0-34 1,0 69 0,0 1-3,-35-1 3,35 0 1,-35 0-5,0 35 4,1-34-2,-36-1 5,1 0-5,-36 0-2,1 1 9,35-36-12,-1 35 7,36 0 1,-36-34 1,35 34 4,1 0 4,-1 35 2,0 0-14,0 0 13,1 0-8,-1 0-4,-104 70-3,35-70 3,69 35 5,-35-35-7,36 34-1,-1-34 5,35 35 8,-70 35 38,70-1-48,-34-34 0,-1 35 2,0-36-4,35 1 2,0 0 15,0 0-6,0-1-9,0 1-1,0 35 2,0-36 1,0 1-2,35 0 1,0 0-3,-1-1 3,1 1-3,35 0 9,-1 0-9,1-35-3,-1 35 5,1-1 2,-36-34-2,1 35 0,35 0-2,-36 0 5,1-35-5,0 0 2,0 69-1,34-69 1,-34 0 3,34 0-5,1 0 2,-1 0 0,1 0-1,-36 0 5,36 0-8,-35 0 4,-1 0 12,1 0 1,0-35-10,-35 1-6,69-1 3,-69-35 1,35 36 2,0-1-5,-35-35 2,0 1 1,0 34-4,0-35 4,0-34 0,0 35-3,0-1 2,0 35 0,0 1 0,0-1 0,0-35 11,-70 70-7,36-34-5,-36-1-1,-34-35 2,-35 70 2,0-35-3,70 1-1,-36 34 6,36 0-7,34 0 3,0 0 2,-34 0-1,34 0-2,-34 0 1,-36 0 1,1 34-5,0 1 6,34-35-4,1 0 7,34 0-9,0 0 6,35 70 44,0-35-43,-34 34-7,34 35 5,0 1-1,0-36 2,0-34-5,0 69 5,0-69-1,0 0-2,0 34 3,0-34-5,69 0 5,35 34-4,-34 1 8,69 69-12,-70-70 7,36 70-2,-71-34 8,36-36-11,-35 1 1,34-35 9,-34-1-3,34 1-12,1-35 9,-1 35 7,1 0-11,69-35 2,-35 0 4,0 0-5,0 0 6,-34-35-6,-35 0 7,-1-34-7,1-1 3,0 1 2,0-1-5,-35 0 6,0 1-5,34-1 4,1 36-2,-35-36-1,0 1 0,0-1 12,0 35 1,0 1-11,0-1 0,0 0-3,0 0 6,0 0-5,0-34-1,0-1 2,-35 1 0,1-1 1,34 1-3,-70 69 6,35-70-4,1 70-2,-71-34 2,-68 34 3,68-35-5,71 35 3,-1 0-1,0 0-1,-34 0-2,-1 0 19,70 69 79</inkml:trace>
    </iact:actionData>
  </iact:action>
  <iact:action type="add" startTime="29882">
    <iact:property name="dataType"/>
    <iact:actionData xml:id="d2">
      <inkml:trace xmlns:inkml="http://www.w3.org/2003/InkML" xml:id="stk2" contextRef="#ctx0" brushRef="#br0">12648 9386 0,'0'-104'300,"0"-35"-288,0 0 0,0 0 2,0 69-4,0-34 4,0 35-2,0 34 1,0 0-4,0 0 5,0-34-2,0-36 2,0 1-5,0-35 5,0 0-2,0 35-1,0-140 1,70-173 0,-35 0-2,34 104 2,-69 139 0,0 140 2,0-36 261,0 1-264,0-1 3,35-69-4,-1-104 5,1-1-3,-35 36-1,35 69 0,0 34 2,-35 1-1,0 35-1,0-36 1,0 36 0,0-1 2,0-34-4,0 0 5,0 34-6,0-34 6,0 34-4,0 36 1,0-36 1,0 35-4,0-34 2,0 34 2,0 0 2,0-34-6,0 34 16,0-69-13,-35 34-1,35-34 2,0 0-1,0 34-1,0 35 1,-35-34 0,35-1 3,-35 36 6,35-1 6,0 0-16,-34 0 11,34 0 5,0 1-6,-35-1-9,0 0 15,35 0-5,-34 35 1,-1-34 14,0-1-13,0 35-10,1 0-1,-71 0-4,71 0 5,-1 0-4,0 0 6,-34 0-5,34 0 13,0 0 9,0 0-17,1 0 4,34 35 5,0-1-2,0 1 3,0 0-16,0 0 19,0-1-6,34-34-1,1 0 2,0 0-10,34 0 8,-69-34 2,0-1-2,0 0 15,0 0-13,0 70 107,70-35-118,34 35 1,-34-35 0,34 0-6,-35-70 3,70-34 4,35-104 0,104-1-8,-104 105 5,-1 104 3,-34-35-7,-69 35 7,-1 0-5,1 0 2,-105 0 108,-69 0-108,0 0 3,-1 0-4,1 35 2,0-1-3,0-34 1,34 35 4,-69 0-4,-104 34 0,35 36 5,69-36-3,-35-34-4,104 0 3,1 34-3,-1-69 7,36 0-7,-36 0 2,35 0 4,1 35-6,-1-35 7,70 35 91,-1-35-95,36 0 0,-35 0-2,69 0 6,-35 0-5,1 0-2,-35 0 6,-1 0-4,1 0 11,-35 35 17,-35-35-27,-34 0-3,-1 0 3,1 0 2,-1 0 0,1 0-3,-1 34 0,-69-34 2,0 0 1,0 0-7,0 0 5,70 0 3,34 0 10,70 0 19,69 0-29,35 0-3,-35 0-3,1 0 4,-36 0 2,35 0-6,-34 0 5,-1 0-2,-34 0-2,35 0 1,-36 0 5,1 0 5,35 0 2,-1 0-10,-34 0-2,0 0 5,34 0-4,-34 0-3,0 0 3,-1 0 2,70 0-1,-69 0-5,0 0 5,34 0 1,1 0-4,34 0 2,-69 0-1,0 0 1,-1-34 0,-103 34 88,-1 0-79,36 0 15</inkml:trace>
    </iact:actionData>
  </iact:action>
  <iact:action type="add" startTime="44886">
    <iact:property name="dataType"/>
    <iact:actionData xml:id="d3">
      <inkml:trace xmlns:inkml="http://www.w3.org/2003/InkML" xml:id="stk3" contextRef="#ctx0" brushRef="#br0">11502 3442 0,'0'0'1,"-35"0"21,-35 0-10,36 0-1,-1 0 4,-35 0-5,36 69 4,-71-34-2,-34 69-2,0 1 1,-104 138 1,104 0 4,0-34-6,35-35 1,69-70 1,-34 35 0,34-35 2,0-34-1,35 34-1,35-34-3,-70-35 281,0 34-280,1-34 6,-70 104-9,-1 0 6,-68 35 3,-71 69-4,71-104-1,-1 35-2,104-35 3,-34 35 0,69-70 5,-34 0-10,34 175 9,0-71-5,1-69-2,34 0 5,0-35-1,0 1-4,0-36 3,0 1 0,0 34 2,0-34-3,0 69 2,69 0-3,35 35 5,-34-105-6,138 70 7,1-69-7,-1-1 2,-69-34 2,0 0-2,0 34 4,-69-69-5,-1 70 3,1-35-2,-36-35 3,-34 34-2,35 36-3,-35-35 6,0 69-4,0 35 0,0 104 0,-69 1 5,-1-1-7,-34 105 2,0-70 6,-70 347-10,0-138 7,35-105-3,-69-138 3,34-36-4,70-69 6,0-104-9,-1-35 10,71 70 279,-36-1-284,-69 70 0,-69 0 2,-1 70-2,1-1-2,69 1 3,-35 69 4,70-104-9,69-35 2,-35 0 2,36-35 1,34 1 1,0-1-4,0-35 6,0-34-8,0 0 6,0 35-2,69 34 1,35-35-5,35 36 9,35-1-9,0 0 3,-35 0 4,0-34-1,-35 0-1,0-1-7,35 1 7,-34-36-1,-1 1 1,0 0-3,0 0 7,-69-35-5,-35 34-1,0 36 26,0-1-27,-104 140 2,34 104 0,-34-105-2,0 36 1,34-140 6,36 70-6,-36-105 0,35 36 1,1-1 0,34 35-1,0 35 0,0 0 0,0 34 5,0-138-5,0-1-1,34 1 4,36-35-1,-1-1-4,1-34 3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420">
    <iact:property name="dataType"/>
    <iact:actionData xml:id="d0">
      <inkml:trace xmlns:inkml="http://www.w3.org/2003/InkML" xml:id="stk0" contextRef="#ctx0" brushRef="#br0">13482 15887 0,'-35'0'193,"-34"-35"-182,34 35 3,-34 0-2,34 0-3,0 0 4,0 35 1,1 34-5,-1-69 3,-35 0 12,70 70-10,-69-70-3,34 0 16,35 35-19,-35-35 6,1 35 11,-1-1-14,35 1 12,-35 0-11,35 0 0,-34 34 3,34-34-7,-35 0 8,35 34-7,0-34 3,0 34 2,0 1-4,0 0 5,0-1-7,35 1 5,-1-36 1,1 1-4,-35 0 2,35 0 0,-1-35 4,1 34-8,0 1 3,0-35 2,-1 35 0,1 0 0,35-35-3,-36 34 5,1 1-6,35-35 5,34 0-5,0 0 6,0 0-5,-34 0 1,-1 0 4,-34 0 0,35 0-8,-36 0 7,1 0-1,0 0-4,0 0 3,-1 0 12,1-69-12,35 69 3,-70-70-3,34 70-3,-34-35 3,0 1 2,35-36-2,-35 1 0,0-1-2,0 35 5,0 1-6,0-36 3,0 35 3,0 0-3,0 1-1,0-36 13,-35 70-12,35-35-2,-34 35 2,34-34 0,-35-1 1,35 0 0,-35 35 12,0-35-16,1 1 18,-1-1-6,0 0-6,0 35-3,35-69-2,-69 69 3,-1-70 0,1 70-3,34 0 4,-34-35-4,34 0 1,0 35 1,0 0 25</inkml:trace>
    </iact:actionData>
  </iact:action>
  <iact:action type="add" startTime="12871">
    <iact:property name="dataType"/>
    <iact:actionData xml:id="d1">
      <inkml:trace xmlns:inkml="http://www.w3.org/2003/InkML" xml:id="stk1" contextRef="#ctx0" brushRef="#br0">14629 16860 0,'0'0'1,"-35"0"22,-34 0-13,34 0 6,0 0-5,-34 0 0,34 0 1,0 0 3,-34 35-8,34-35 18,0 0-13,35 35 0,-69-35 11,34 35 2,-35-1-11,36-34-2,-36 35-3,-34 0 4,34 0 1,36 34-4,-36 1 2,35-1 2,1 1 2,-1 34-7,35 0 0,0 1 6,0-36-4,0-34-1,0 0 4,0-1 0,0 1-3,35 0 0,34 69-1,1 1 4,-1-36-4,70 70 4,-35-69-4,1 69 2,-36-105 5,1-34-10,-1 0 7,-34 0-4,34 0 2,1-34 3,34-36-6,-34 35 3,69-34 3,34-35 1,-68 69-11,-1-35 7,-35 36 1,1-1 0,-35 0-2,34-35 2,-69 36 1,0-1-3,35-35 0,0 36 0,-35-1 0,0-35 2,0 1-1,0-35-1,0-35 1,0 34 0,0 1 0,0 69 4,0-34-8,-35-1 5,35 35 1,-70 1-2,36-1 0,-36 0-1,-34 0 5,0 1-6,34-1-1,35 35 5,1 0-4,-1 0 17,0 0 8,0 0 23,1 0-19</inkml:trace>
    </iact:actionData>
  </iact:action>
  <iact:action type="add" startTime="16055">
    <iact:property name="dataType"/>
    <iact:actionData xml:id="d2">
      <inkml:trace xmlns:inkml="http://www.w3.org/2003/InkML" xml:id="stk2" contextRef="#ctx0" brushRef="#br0">14142 11854 0,'0'0'1,"0"-69"12,0 34-4,0 0 2,0-34 4,0 34 6,0 0 7,35 1-20,-35-1 6,35 0 8,-35-34-7,35-36-4,-35 1 2,0 0 0,0 34-5,0 35 6,0-34 0,0-1-4,0 1 3,-35 69-1,35-35-2,-35 0 4,0 1-4,1 34 1,-1 0 2,0-35-2,0 35 4,-34 0-6,34 0 18,70 0 91,-35 35-105,35-35 2,-1 0-7,-34-35 88,0 0-84,0-34 1,0-36-2,-69 1 3,-1 34 0,-34 36 0,0-36-8,34 35 6,1 1 0,-1-1 0,36 35 3,-1 0-3,0 0-2,0 0 17,1 0-7,-1 0 7,35-70 295,0 1-309,0-1 1,0 1-5,0-36 5,0 1-4,0 69 1,0-34 2,0 34 1,0 0-3,-35 1 12,0 34 4,35-35 18,-34 35-33,-1 0 400,0-70-404,0 36 4,1-1 6,-1-35-6,-35 35-4,36-34 7,-1-35-2,-34 34-1,34 1-4,-35-1 7,36 1-2,-1 69-4,0-70 0,-34 35 16,69 0-11,-35 35-3,35-34 0,-35-1 15,0 0-1,35 0-13,-34 1-1,-36-1 13,35 0-1,1 0-9,-1 35-5,0 0 6,-34-34-6,34-1 3,-35 35 0,1-35 4,69 0-5,-70 35 1,36-34 0,-1 34-3,35-35 7,-35 35-8,35-35 6,-35 35-1,1 0-4,-1 0 4,35-35 1,-35 35-5,0 0 6,-34 0 7,34 0-11,-34 0 2,34 0 1,-35 0-2,36-34 0,-1 34-1,-35 0 2,36 0 8,-1 0-8,0 0 1,0 0-2,1 0 10,-1 0 3,0 0-12,0 0 10,1 0-10,-1 0 8,0 0-6,0 0 19,1 0 2,-1 34 0,0-34-20,35 70-8,0-1 3,-35-69 4,35 35-4,0 0 60,0 0-35,0-1-12,0 1 38,0 0-38,70-35-13,-35 0 0,-1 0 5,36 0-8,-35 0 16,-35 35-12,34-35 1,1 0 13,0 0-17,0 0 5,34 0 10,1 0 1,-36 0-13,71 0-3,-71 0 6,1 0-4,0 0-1,0 0 4,-1 0-4,1 0 5,0 34-5,0-34 14,-1 0 2,1 0-16,0 0 1,0 0 2,-1 0-1,36 0 15,-35 0-15,-1 0 0,1 0-3,0 0 2,0 0 2,-1 0 22,1 0-8,0 0 9,0-34-2,-1 34-6,1 0 4,-35-35-6,35 35-14,0 0 34,-35-35 16,0 0-4,0 1-46,0-1 5,0 0 2,-35 0-4,35 1-3,-35-1 12,35 0 10,-35 35 28</inkml:trace>
    </iact:actionData>
  </iact:action>
  <iact:action type="add" startTime="24368">
    <iact:property name="dataType"/>
    <iact:actionData xml:id="d3">
      <inkml:trace xmlns:inkml="http://www.w3.org/2003/InkML" xml:id="stk3" contextRef="#ctx0" brushRef="#br0">15671 13175 0,'-35'0'351,"35"-34"-339,-34-1-1,-1 35 0,0-35 6,1 35-11,-1-35 6,0 35 3,0 0-5,1-34 5,-36 34-4,35 0 10,-34 0-6,34 0 7,0 0-11,1 0 2,-1 0 0,0 0-1,0 0 1,1 0-3,-1 0 1,0 0 1,-34 0 1,34 34-1,0-34 0,-69 0-1,69 35 4,35 0-2,-69-35-4,34 0 14,0 0 2,0 0-13,1 0 3,-1 0 8,0 0 2,0 0-16,-34 35 2,-1-35 4,1 34-5,-35 1 4,34 0-4,1-35 5,34 0 270,-35 35-273,36-35 0,-36 35 0,1-1 0,-105 1 0,70-35 2,-1 0-3,36 0 3,-35 0-5,34 0 3,-34 0 3,0 0-6,-70 35 5,0-35-3,1 0 3,103 0-3,35 69 3,-34-69 212,-35 0-212,34 35-5,-34 0 4,0 69-2,-140-34 0,-103 34 6,-1 0-9,70-69 6,35 69-2,35-34 0,34-35 0,-34-1 0,-36 1-1,140-35-1,69 0 2,-34 0 207,-1 0-209,-34 35 4,35 0-5,-70-35 4,-105 69 1,1-69-2,69 0 2,70 0-6,0 0 5,0 0 1,-1 0-2,1 0 0,-70 0-3,1 0 7,-36 0-5,140 0 0,69 35-1,-35-35 183,-34 0-179,-70 0-3,-139 0 3,104 0-4,-35 0 0,70 0 5,35 0-4,-35 0 2,35-70-4,-105 1 7,-34-1-5,104 70 1,35-34-2,34 34 1,1 0 3,34 0-4,0 0 5,-34 0-5,34 0 3,0 0-2,1 0 0,-36 0 2,-34 0-2,0 0 5,0 0-5,-1 0-1,36 0 4,-1 0-1,36 0-4,-36 0 5,70 34-4,-35-34 4,1 0 21,-1 0-25,0 35 29,-34 0-16,34 0-9,0-35-4,-34 0 1,34 0 2,0 34 2,-34 1-7,34-35 4,0 0 2,0 0 8,1 0-8,34 35-1,-35-35-4,0 0 2,0 0 40,1 0-5,-1 0-8,0 0-27,35 35 1,-35-35 1,1 0 0,-1 0-4,0 0 5,0 0-1,1 0-1</inkml:trace>
    </iact:actionData>
  </iact:action>
  <iact:action type="add" startTime="30182">
    <iact:property name="dataType"/>
    <iact:actionData xml:id="d4">
      <inkml:trace xmlns:inkml="http://www.w3.org/2003/InkML" xml:id="stk4" contextRef="#ctx0" brushRef="#br0">12440 7092 0,'0'-35'374,"35"0"-361,-35 1-3,34-1 7,-34 0-11,0 0 10,35 1-8,0-71 7,-35 36-4,0-35 1,0 34 1,35 0-2,-35 36 0,0-1 1,0 0 0,0 0 1,34 1-1,-34-1 13,0-35-13,0 36-2,0-36 2,0 35 0,0-34 12,0 34-10,35 0-4,-35 1 2,0-36 12,0 35-8,0-34-6,35 34 0,-35-35 1,0 36 3,0-1-1,35 0 12,-35-34-13,34 34 1,-34-35-5,0 1 4,0-1 3,35 1-7,0 34 8,-35-35-7,0 36 5,0-1 12,34 0-17,1 0 17,-35 1-5,35 34-9,-35-35 4,0 0-7,35 0 2,-35 1 1,69-36 3,-69 1-3,35 34-2,-35 0 4,35-35 2,-35 36-8,0-1 4,0 0-3,0 0 3,0 1 0,34 34 2,-34-35-2,0 0-1,0 0 1,0 1 11,0-1-10,0 0 1,0-34 8,35-1-11,-35 1 2,0-1 1,0 35-2,0 0-1,0 1 3,0-1 6</inkml:trace>
    </iact:actionData>
  </iact:action>
  <iact:action type="add" startTime="32705">
    <iact:property name="dataType"/>
    <iact:actionData xml:id="d5">
      <inkml:trace xmlns:inkml="http://www.w3.org/2003/InkML" xml:id="stk5" contextRef="#ctx0" brushRef="#br0">10668 7301 0,'0'-70'146,"0"-34"-136,0-35 2,0 0 0,-35 0 2,0-35-4,0 0 2,-34 0 0,34 70 7,35-35-14,-69 35 7,34-1 3,0 36-6,35 34 4,-35-35-2,1 36 5,-1-36-8,0 1 6,0-1 0,-34 35-4,69-34 0,-70-35 3,36-1 2,34 1-5,-35 0 0,0 34 2,35 1 1,-34-1 3,34 1-5,0-1 1,-35 0-3,35-69 3,0 0 2,0 0-5,0 0 7,-35 35-7,35 34 5,-35 36-2,35-1-2,0-35 2,0 36 3,0-1-4,-34 0-1,34 0 2,0 1 4,0-36-6,0 1 0,0 34 5,0-69-4,-35 34-1,35-34 2,0 34 4,0 35-8,0 1 4,0-1 1,0 0 12,0 0-15,0 1 17,0-1-3,-35 0-3,35 0 6,0 1-18,0-36 6,0 0-6,-35 36 8,35-36-9,-34 35 3,34 1 5,0-1-8,0 0 53,-35 35-47</inkml:trace>
    </iact:actionData>
  </iact:action>
  <iact:action type="add" startTime="41434">
    <iact:property name="dataType"/>
    <iact:actionData xml:id="d6">
      <inkml:trace xmlns:inkml="http://www.w3.org/2003/InkML" xml:id="stk6" contextRef="#ctx0" brushRef="#br0">10355 8135 0,'0'35'170,"0"-1"-148,35 1-9,-35 0 13,34-35-17,-34 35 4,0 34 0,35-69 1,0 35-7,-35 0 6,35-35 1,-35 34-5,34-34 15,-34 35-11,35 0 37,-35 0-28,35-35-10,-35 35 35,35-35-35,-35 34 28,34-34-29,-34 35 13,0 0-14,0 0 16,35-35-16,-35 34 1,0 1 3,0 0-1,35 0-3,-35 34 17,35-34-6,-35 0-7,0-1 0,34 1 18,1-35 4,-35 35-20,35-35 3,0 35 5,-1-35 1,1 35-13,0-35 0,34 0 2,1 34 8,-35-34 2,-1 0 0,-34 35 12,35-35-12,0 0 3,-35 35-16,35-35 73,-35 35-35,34-35-15,-34 34 76,35-34 10,0 0-24,-35 35 10,35-35-81</inkml:trace>
    </iact:actionData>
  </iact:action>
  <iact:action type="add" startTime="46424">
    <iact:property name="dataType"/>
    <iact:actionData xml:id="d7">
      <inkml:trace xmlns:inkml="http://www.w3.org/2003/InkML" xml:id="stk7" contextRef="#ctx0" brushRef="#br0">5803 1113 0,'0'0'1,"0"104"9,0-69 4,0 34-4,0-34 2,0 0 1,0 0 1,0-1-3,0 36-1,0-1 2,0 36 0,0 34 2,0-35-3,0-34 2,35-1-4,0-34 7,-35 0-6,0-1 5,0 1 8,34-35-14,-34 70 5,35-1-4,-35 1 3,0-35 2,0-1-5,0 1-1,35 35 4,-35-36 1,35 36-4,-35-35 4,0-1 0,34 1-3,1 0-2,-35 0 3,35-35-1,-35 34 5,35 1-5,-1 0 14,1 0-13,-35 0-1,35 34 4,0-34-8,-35 0 5,0 34 3,34 1-4,-34-36 3,0 1-4,35 0 0,-35 0 5,0-1-3,35 1 0,-35 0-3,0 0 16,35-35-10,-35 34-7,34 1 19,-34 0-6,0 0 7,35-35-17,-35 35 2,35-35 20,-35 69-18,35-34-6,-1 0 7,-34-1-6,35 1 2,0 35 1,0-36 13,-1 36-18,1-70 7,0 35-5,0-1 2,-1 1 13,1-35-14,0 35 15,0-35 8,-35 35-10,34-1-12,1-34 13,-35 35-1,35 0 0,-1 35 1,1-1-17,-35-34 4,35 0 1,0-1-2,34 36 2,35-35-2,1 34 4,-1-34-1,0-35-4,0 35-1,-104 34 556,35 1-552,0-35 1,-35-1-3,35 1 3,-1 0-6,-34 34 7,35-69 10,0 35-16,-35 0 17,35 0-14,-35-1 10,34-34-11,1 35 17,0-35-8,-35 35-4,35-35-8,-35 35 6,34-35 8,1 0 1,-35 34-10,35-34 0,0 0 2,-1 35 6,1-35-9,0 0 4,0 0 3,-1 35-3,1-35-5,-35 35 1,35-35 1,0 0 10,-1 34-1,1-34 2,0 0-9,34 0-4,-34 0-1,35 0 4,-1 0-1,35 0 0,-34 0-3,-1 0 2,1 0 1,-35 0-2,-1 0 2,36 0-4,-70-34 7,69 34-8,1-35 5,34 35 1,35-70-5,0 70 6,0 0-5,-35-34 5,0-1-6,1 0 4,-1 0-3,104 1 2,1-1 0,104-35 1,-70 1 3,-104-1-9,0-34 7,-104 104 383,104-35-384,-105 35-3,36-35 1,-1 1 1,1 34 4,-1 0-5,-34 0-2,0-35 6,34 35-6,1-35 5,-35 0-4,34 1 9,70-1-14,-35-35 13,0-34-7,35 69-5,-69-104 7,34 70-1,-34-1 7,-36-34-7,36 34 0,-35 36-7,34-1 7,1-35 0,-1 36 3,70-36 0,35 35-7,-70-34 4,70-36 0,-35-68-1,-35-71 0,0-34 2,35 70 4,-34 69-9,-36 0 5,70 34-4,-35 1 10,70 34-14,0 1 8,-35-35-2,34-1 2,-68 1-1,34 0-1,-70-70 5,35 35-6,-34 0 6,34 0-10,-34 35 7,69 34-2,-70-34 7,1 34-5,69 1-3,-105 69 0,1 0 0,0-35 2,0 35 1,-35-35-2,34 35 1,-103 0 159,34 0-149,0 35-11,1-35 1,-1 35 15,0 34-3,0-34-8,35 0-10,-34 34 5,-1 1 0,0-35 5,-34 69-7,34-69 10,0-1-14,-69 1 13,34 0-7,36 0-4,-36-1 8,1 1-5,34-35 4,-35 70-5,70-36 6,-69 36-6,34 69 8,0-35-9,-34 1 5,34-36 0,-104 35-1,-69 35-1,-70 0-1,35-69 4,69 34-3,104-69 0,-34 35 8,-35-1-9,70-34 0,-105 69 2,-139 105 1,-139 138 4,105-69-9,34-69 0,70 34 4,-70-104 2,-173 35-4,34-69 2,105 34 0,69-70 4,-35 105-8,0-70 6,-173 35-1,104 0 1,34 70-2,105-1 1,34-68-8,-103-1 7,-71-70-1,71 35 4,-1-34 0,70 69-6,69 0 2,0 0 0,1-35 2,-105 35 4,-105 35-10,36 0 4,104-70 2,34 35 3,70-34-9,0-1 6,35-69 3,0 34-9,-70-34 11,-69 0-12,-35 0 9,35-1-6,69-34 4,70 0 1,34 0 0,1 0-3,-36 0-3,71 0 7,-36-34-6,35 34 4,-69 0-1,69 0 4,1 0-9,-1 0 6,-35-35 1,70 0 20,0 0 14,35-34-12,35 34-22,-36 0-4,36-34 7,-1 34-5,-34 0 0,69-34-5,70 34 6,0-35 1,139 36-5,-140-36 8,1 35-5,0 1-1,69 34-3,139-70 4,0 70 1,-104 0-2,-69-35 4,-1-34-4,36 34 2,103 0-4,70 0 8,-104 1-9,-70-1 3,0-35 2,35-34-2,70-35 4,69 0-3,-35 69 3,-139 1-4,0 34-3,-34-34 3,69-1 2,139 1 2,0-36-6,-105 1 7,-68 0-8,-36-1 5,-69 36 1,70-35 0,138 34-3,1-69-4,-105 70 6,0-36-1,-35-34 2,-69 35-4,0-35 7,35-70-5,104 35-1,0-34-3,35 34 3,-105 35 5,1-35-7,-35 0 3,-35 1 1,-35-36-2,0-34 0,35 34 2,0 0 1,-35 105-4,35 0 2,70-35-1,-70 35 4,0-1-5,-70 71 7,35-36-5,-34 35-5,-1-69 11,1 34-12,-35 1 18,-1 34 26,-34-34-25,0 103 152,0 1-164,-69 0-2,-1 0 5,-34 34-8,0-34 10,-35 69-12,-35 70 7,70 104 1,-35 0-2,-35-69-3,0-1 4,-173 1-2,-35 0 2,69-36 2,70 36-6,69 0 2,35-1 2,-35-34 5,35-35-12,-104 35 8,-139-35-1,-70-35-2,140 0 1,68 35-2,-34-34 8,0-1-13,-104-34 10,0 69-5,104-35 5,0 174-6,35-139 3,34 70 3,-173-1-7,-104-104 5,103 70 1,36-69-5,69-1 4,-70 0-2,-173 35 6,104-34-10,35-1 6,139 70-1,-70-1 6,-34 175-13,-175 0 8,71-105 2,138 0-6,35-104 5,70-34-5,-105-1 11,0-69-15,-34 34 7,69-34 5,104 0-10,0 0 9,35-35-7,35 34 6,0 1-4,-1-35-1,1 0 1,-35 0 5,35 0-6,35 0 0,-1 0 6,35 0-6,1 0 0,103 0 51,35 0-50,1 0 2,-36 0 1,35-35-1,-34 1-5,34 34 7,35-35-6,104-35 3,35 36 5,-69-36-7,-1 0 3,-34 36-5,139-36 5,277-104-2,-103 105 1,-105-70 1,-69 0 0,138 34 1,140-34-3,-174 35 1,-69 35 3,-1-105-2,70 69-8,35 36 9,-70-35-1,-35 34-3,-103 1 6,-71-1-8,140 1 9,104-1-4,0 1-7,-70-36 8,-69-69-4,-34 35 7,103-34-10,105-106 6,-70 71-3,-69 34 4,-105 35-4,1-35 10,-36 70-15,36 0 8,104-70 4,69 35-11,-104-35 6,-35 0 5,-69 0-3,-35-34-10,0 69 10,-35 34-3,105 1 0,-1 0 2,70 34-1,35-34 7,-140 34-8,36 1-4,-70-1 4,0 1 1,-35-1 0,0 1 2,70-105-3,35 35 3,-36-35-4,-34 35 1,0 70 7,-69-70-12,-1 69 6,1 35 1,-35 0 5,-1 1-12,1 34 8,-35 34 151,0 1-152,-139 70-1,0-1 1,-35 35-2,1-35 7,68-34-12,36-1 6,34-69 3,-34 70-6,-1-35 7,-34 34-3,-105 1-5,-103 103 2,-1 105 3,70-34 1,69 34 4,0-139-9,-34 0-2,-35-69 11,-1 34-12,-68 0 6,-1 35 0,104 0 8,1 0-9,-1 35-5,-69 69 5,-104 1 7,35-1-10,-1-34 1,105-70 8,0-35-9,-70 70 5,-139-35 1,-69-35-5,139 35 3,0 0 6,69 0-6,-173 70-6,-70-70 8,104 104-4,139-104 8,35 35-12,-104 0 7,-104-35 1,103 0-6,105-69 8,70-1-4,34-34-3,-34 0 3,-1-1 2,-173 1-4,69-35 2,70 0 2,104 0-1,0 35 0,70 0-2,-70-1 0,104-34 2,-35 0-4,1 35 6,-1 0-6,-34-35 4,0 35 1,0-35-2,34 0-1,-34 0 3,69 0-6,-34 0 5,34 0-2,35 35 1,-35-35 3,174 0 57,104 0-60,-69 0 0,0-35 1,69 0-1,70 0-1,104 0-2,-70 1 3,-69-1 1,-35 0-2,105 0 2,138-34 1,-34 34-1,-105-104-4,-34 35 6,69-1-3,244-68-3,-105-36 6,-139-34-2,-69-1-2,173 71 0,175-36 3,-244 70-7,-35-35 9,-35 35-8,70-35 5,139 70-1,-139-105 0,-69 36 6,-105-105-11,35 34 5,69 1-1,70 69 5,-34-35-6,-106 36 1,-68 34 0,-70 34 5,69-34-8,36-35 10,34 35-5,69-69-5,-69 34 3,-69 35 1,-70 0-1,0 35 0,0-1 7,-35 36-11,-69-1 7,34 1-1,70-1-4,-35-34 3,-34 69-1,34-34 1,-104 34 12,35 35-12,-70 0 192,0 0-188,0 0-8,1 35 9,-1-1-10,0 1 12,-34 0-13,-105 104 10,-104 35-8,0 34 4,35-34 7,34-35-11,36 0 1,-36-34 9,-34-1-12,-139 0 9,-35-34-6,139 34 9,0 105-9,35-36 0,-1 36 3,-207 34 3,-71 35-6,105-104 3,105 0 0,-140 0 5,-139-35-4,-34-35-1,243 0 1,-1 1-8,-68-36 7,-244 140 0,243-140 0,105 70 3,69 35 0,-35 104-3,-69 0-3,-1-139 7,71 70-11,103-70 11,1-35-9,34 1 6,-69-36 0,0-34-2,-105 0 1,1-1 0,103 1 3,105 0-6,35-35 4,35 0-2,34 35 3,-35-35-4,36 35 3,-1-35 2,0 0-6,0 34 5,-34-34-4,34 0 5,1 0 5,-1 35-4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274">
    <iact:property name="dataType"/>
    <iact:actionData xml:id="d0">
      <inkml:trace xmlns:inkml="http://www.w3.org/2003/InkML" xml:id="stk0" contextRef="#ctx0" brushRef="#br0">5525 17173 0,'35'0'120,"-35"-35"-108,0 1 3,0-1-3,35 0 0,-1 0-3,-34-69 8,70 35-9,-35-36 5,-1 1 0,36 0-1,-35-1 1,-1 71-5,-34-36 9,35 1-4,-35 34-5,0 0 2,0-34 2,0-1 1,0-34-2,35-70 3,-35 70-1,0 34-3,0-34 2,0 69 4,0-34-6,0-1-1,0 0 5,0-34-4,0 0 3,0-35-2,0 0 2,0 35-1,-70-1-1,-34-34 4,0 35-5,0-35 7,34 35-10,-34-140 10,34 1-4,1 0-7,-1 103 10,1 1-9,-1 70 6,36-35-1,-36 34 2,-34 1-1,34-1 0,-69 1-5,-34 34 7,68 35-3,71 0-3,-36 35 6,36-35 201,-1-35-207,-35-35 4,1 70-1,-1-35 3,-69 1-6,0-36 5,35 70-3,35-104 0,-1 104 3,1 0-4,34-35 3,-35-34-2,36 69 1,-71 0 3,1 0-2,0 0-3,0 0 0,69 0 2,-35 0 2,36 0-4,-36 0 1,1 0 1,34 0 1,0 0 1,-34 69-3,34-34 2,-35 0-2,36 34 5,-36-34-6,-69 34-1,35 1 3,0-35 1,34 34-2,-34 1 5,69-35-8,-34 34 5,69 35 0,-70 1-2,35 68 0,1-33 2,34-36 0,-35 0-1,0-34 0,35 34-3,-34-69 4,34 34-1,0 35 3,0 1-6,-35 69 2,0 34 4,35-69-2,0-34-1,0-36 0,-35 35-1,35 1 1,0-1-3,0 35 4,0 104-1,0-69 0,0-35 2,0 35-3,0-105 0,0 1 1,0 34 0,0-69 4,0 69-6,35 35 3,-35 70-4,35-35 3,0 0 1,-1-70 0,1-35-1,-35-34-2,35 35 7,34-36-8,-34 36 1,34-35 7,1 0-8,34-1 4,0 1-1,-34 0 2,34 34-7,-34-69 10,-1 35-9,35-35 5,-69 0 0,35 0-4,-1 0 3,1 0 1,69 0-2,34 0 2,1 0-2,-70 0 4,1 0-3,-36-35 0,1 35 0,-1 0-3,-34 0 4,0 0-2,34-34 4,35 34-5,35 0 3,-34-35-2,34 35 3,-70 0-4,35 0 4,-69-35-2,34 35-2,-34 0 3,0 0 0,34-35-3,-34 35 16,0 0-14,0 0 0,-1-34 0,36 34-1,-1-35 2,1 35 0,-1-35 1,1 35-8,-1 0 9,-34-35-5,0 0 5,0 35-4,-1 0-1,-34-34 14,35 34-9,0 0 54,-35-35-53,35 35 28,-1 0-18,-34-35 21,35 35-33,-35-35-5,35 35 4,0 0 49,-1 0-52,-34-34 1,35 34 2,0 0 2,0 0 5,-1 0-5,1 0 177</inkml:trace>
    </iact:actionData>
  </iact:action>
  <iact:action type="add" startTime="19384">
    <iact:property name="dataType"/>
    <iact:actionData xml:id="d1">
      <inkml:trace xmlns:inkml="http://www.w3.org/2003/InkML" xml:id="stk1" contextRef="#ctx0" brushRef="#br0">5699 16269 0,'35'-69'26,"-35"34"20,0 0 14,0 1-46,34 34 10,-34-35-12,35-35-2,-35 35 17,0 1-16,35-1 1,-35 0 14,0-34-5,0 34 17,0 0-28,35-34 0,-35 34 3,34 0-1,-34-34 3,0 34 7,35 35-9,-35-35 0,0 0-4,35 35 3,0-34 3,-1-36-6,36 0 4,-1 36 1,1-140-2,-35 104-4,-1 1 6,36-1 2,-70 36-6,35-1-1,-1 0 282,36-69-279,-1 34 0,1 1 0,-1-1 0,1-34-2,-1 69 3,1-69 1,-35 69-5,34 0 3,-69 1 0,69-1 0,-69 0 0,70 0 2,-1-34 8,-69 34-8,70 0-4,-35-34 2,-1 34 15,1 0-13,0-34-7,-35-1 7,35 1 0,-1-1-6,1 1 3,-35-71 2,0 36-1,35 35 3,-35 34-6,0 0 2,35 35 5,-35-35 19,0-34-25,0 34 14,0-69-8,0 69-5,69-34 289,35-36-288,35-103 2,-69 69-7,-1-70 6,1 105 3,-70-1-8,69 1 6,-69 69-5,35-34 19,-35 34-19,35 35 6,-35-35 5,0 1-5,0-36-6,0 35 7,0 1-6,0-1 0,0 0 3,0-35 2,0 36-6,0-1 113,0 0-113,0 0 31,0 1 68,0-1-84,0 0 10,-35 35 206,0 0-214,35-35-17,-34 1 6,-36-1-6,35-104 4,-69 0 2,35-70-8,-36 35 7,36 35-2,34 35 4,0-35-8,1 104 5,-1 0 204,0-69-207,0-35 7,-34 0-10,34-70 8,0 70-1,-69-34-1,0-36-8,34-34 8,-34-35 2,35 69-5,-35 35 3,69 35 2,0 70-1,0-36-9,1-34 9,-1 35 0,0-174-4,35 0 0,0-35 2,0 70 4,0 69-8,0 35 5,0 34-2,0 36 6,0 34-7,0 0 1,0-34 2,35-105-3,69 35 1,35-70 6,-35 70-4,35 35-4,-35 0 0,1 34 3,-71 35 3,1 1-6,35 34 4,-36 0 2,1 34 9,35-68 204,-1 34-217,35-35-2,-34 0 4,-35 0 2,34 35-5,1-34 1,-1 34 13,-34-35-9,0 35-4,34-35 2,35 35-4,1 0 3,-1 0 4,-35 0-4,1-35-1,-1 1-2,1-1 3,-1 0 1,1 35 1,-1 0-5,36-35 6,-1 35-5,0 0 2,35 0 2,-35 0-5,-34 0 4,34 0 1,-34 0-1,34 0-3,-35 0 265,35-34-261,1-1-4,34-35 1,34 36 2,1 34 2,35-35-6,-70 35 3,-35 0 2,-35-35-3,1 35 0,-1 0 0,36 0 2,-36-35-2,70 35 6,35 0-9,34 0 5,-69 0-2,-34 0 0,-1-35 5,0 35-6,-34-34 0,-1-1 3,1-35 4,-36 70 194,70 0-196,105-34-6,34-36 6,-34 35-6,-105 35 6,0-34-3,0 34 0,-34 0-3,34 0 3,35 0 3,0 0-3,-35 0-1,1 0 0,-1 0 3,-35 0-5,1 0 6,-1 0-3,1 0 2,-35 0-6,34 0 7,-34 34 198,0-34-198,34 70-3,-34-35-1,34 34 2,36-34-4,-1 69 5,35 1-4,-35-1 7,-35-35-10,36-34 5,-71 0 0,36 34 1,-35-34-3,-1 35 3,1-36 0,0 36 3,34-1-9,-34 1 5,0 0 3,34-1-6,-69 35 3,70-104 2,-70 70 0,69-35-6,-34-1 4,-35 36 1,0-1 2,35-34-7,0 70 4,-35-71 1,34 1-2,1 35 1,-35 34 0,0 35 2,0-35-4,0 70 5,-35-104-7,1-1 5,-1-34 4,0 69-10,0-34 6,-34-1 3,-1 1-7,1 34 4,34 0-1,-34 35-3,-1 0 4,35-104-2,-34-35 244,34 0-245,-69 35 4,0-35-4,-35 35 2,69-35 0,36 0 2,-1 0-1,-35 0-1,36 0 9,-36 0-8,35 0 1,-34 0-5,-1 0 2,1 0 2,-35 0-1,-1 34 0,71-34 2,-36 0 0,35 0-6,1 35 4,-1-35 4,-35 0-8,36 0 4,-71 0 2,71 0-1,-71 0-1,1 0 0,0 0-3,34 0 3,1 0 2,-1 35-4,1-35 2,34 0 2,0 0-4,-34 35 4,34-35-1,-34 0-4,-36 0 3,-34 0 0,0 0 3,35 0-6,35 0 5,-1 0-4,-34 0 5,0 0-3,0 0 1,-70 0-5,0 0 4,35 0 2,35 0-3,34 0 2,-34 0 0,35 0 0,-36 0-1,-34 0-1,-34 0 1,-71 69 1,140 1-4,-70-35 5,105 34 0,-35-34-6,-35 34 4,34 1 0,-68-1 0,-1-69 0,-34 35 2,69 35-2,34-36-2,1 1 1,35 35 2,34-36 2,-35-34-6,70 70 3,-69 0 2,34-36 0,0 71-7,1-36 11,-71 35-11,36 35 6,-1-34-2,1-36 4,69-34 200,0 0-203,0 0 1,0 34-2,0-34 1,69 0-2,-69 69 3,70 0 0,-35-34-3,34-1 3,35 36 3,1-36-2,34 1-2,34-1-1,-68-34-4,-1 0 10,-35-35-8,1 69 0,-1-69 5,-34 0-4,0 0 3,34 0-2,35 0 6,35 0-9,35 0 6,-35 0-4,-35 0 1,1 0 2,-36 0-1,1 0 0,34 35 0,-35-35-1,70 0 3,0 0 0,0 0-6,0 0 4,-34 0 1,-1 0-2,0 0 5,-34 0-7,-1 0 7,1 0-8,34 0 4,35 0 1,0 0 1,-35 0-5,35 0 3,-35 0 1,0 35-2,1-35 0,-1 34 3,104 36 1,36-1-7,68-34 8,-68-35-7,-105 0 2,0 0 0,-35 0 2,-69 0 275,34 0-274,1 0 0,103 0-5,36 0 5,-70 0-3,0 0 4,-35 0-5,-35 0 0,1 0 5,34 0-4,0 0-1,35 0 2,70 0 5,-35 35-10,-70-35 5,0 0 1,0 0-3,35 0 3,0 0 0,139 0-2,-69 0 3,-35 0-5,-35 0 5,-70 0 1,35 0-4,1 0 0,-36 0 3,-34 0-6,0 0 6,34 0-3,35 0 3,0 0-5,-34 0 3,-35 0 0,69 0 264,35 0-264,35 0 3,34 0-3,-104 0-3,1 0 3,-1 0 1,0 0-2,0 0 4,35 0-5,-34 0 1,-36 0 2,1 0-2,-36 0 5,36 0-5,-35 0 0,-1 0 0,1 0 0,35 0 2,-1 0 1,-34 0-4,34 0 4,1 0-1,34 35-3,0-35 0,-34 0 3,-35 0-2,34 35 4,-34-35-5,34 0 4,1 0 10,-36 34-2,1 1 5,35 0-3,-36 0-9,1-1-9,35 1 11,-1 35-8,1-70 5,34 69 1,-69-34-7,-1-35 1,71 69 3,-71-69-1,1 35 4,0 0-1,0-35-6,-1 35 4,1 34 16,0-69-20,-35 70 6,35-70-1,-35 35-4,0-1 5,69 36-2,-69-35-2,35 34 4,0 35-4,-1-34 6,-34-1-5,35-34 0,0 35 0,-35-35 4,35-1-7,-35 1 7,0 0-2,0 34-4,0 1 5,0-1-3,0 1 3,0 69-3,0-35-2,0 1 6,0-1-2,0-35-2,0 1-2,0-1 4,-35 36-2,0-36 2,0 1 0,1-35-3,34 34 267,0-34-264,0 34 2,0 1-7,0-1 7,0-34-3,0 0-3,0 34 3,0 1 2,0-35-5,-35-1 7,35 36-4,0 0-2,0 34 1,0-69 0,-35 34 5,35-34-4,-35 34-2,1-34 13,-1 0-11,0-35 0,-34 35 15,34-35-13,0 0-4,-34 0 1,-1 0 2,1 0 0,34 0-5,-35 0 6,1 0 0,34 0-6,0 0 7,1 0-5,-1 0 1,-35 0 13,36 0-8,-1 0-7,0-35 5,0 0-2,-34 35 0,34-35-2,0 35 4,-34-34-1,34 34 0,1-70 0,-1 35-6,0-34 11,0-35-12,35 34 8,-34 0 0,-1 36-6,35-71 3,-35 36 18,35 34-18,-35 35 0,35-35 2,0 1-4,0-1 3,-34-35 0,34-34-1,-35-35 1,35 0 3,0 35-5,0 34 2,0 35 3,0-34-3,0-1 0,0 1-3,-35 34 3,35-35 3,0-34 0,0 0-5,0 0 0,0-1 5,0 36-8,0 34 8,0 0-4,0 1 2,0-1-2,0 0 2,0 0 0,0-34 10,0 34-12,0-35 2,0-34-2,0-35 2,0 35-1,0 69-3,0-34 6,0 34 9,0 0 13,0 0-14,35 0 2,-35 1 8,35 34 17,-35-35-35,34 0 7,-34 0-9,70 1-5,-1-1 20,-69 0-16,35 35-1,35-35 1,-36 1 8,-34-1-4,35 35-3,0-35-2,-1 35 10,-34-35-6,35 35-5,0 0 27,0-34-15,-1 34 26,1 0-12,0 0 3,0 0-29,-1 0 20,1 0-13,0 0 0,0 0-6,-1 0 1,1 0 10,0 0-12,-35 34 65,35-34-63,-35 35 14,34-35-3,-34 35 2,0 0-2,35-35-9,-35 34 8,35-34 13,-35 35-23,35-35 1,-1 0 36,-34 35-42,35 0 29,35-35-8,-36 0-7,1 0 18,0 34-30,0-34 2,-1 0 19,-34 35-20,35-35-1,0 0 6,0 0-3,-35 35 0,34 0-3,1-35 19,0 34-13,0-34 4,-1 35 7,1 0-2,-35 0-12,35-35 0,-35 35-2,0-1 0,35 1 4,-35 0 0,34 0 9,1-1-14,-35 1 3,0 0 3,35 0-3,0 34 1,-35 1 10,0-36-11,34-34 2,-34 70-7,35 34 8,-35-34-2,0-35 1,0-1-5,0 36 0,0-35 7,0-1-8,0 1 7,0 35-6,0-1 5,0-34-5,0 34 4,0 1 4,0 34-9,0-34 6,0-35-4,0-1 3,0 36-3,0 34 2,-35-69 4,1 34-7,34 1 2,-35-1 2,0-34-2,35 35 5,-35 34-8,1-34 8,-1-1-8,35 1 4,-35-36 7,35 71-9,-35-71-2,35 1 6,-34 35-1,-1-36-2,0 36-2,35-35 4,-35-35-1,35 69 2,-34 1-4,-1-35 2,0 34 0,0 1 2,1-36-4,34 1 5,-35 35-5,35-36 1,0 1 0,-35-35 7,0 35-10,1 0 18,-1-1-16,0-34 0,0 0 18,1 0-19,-1 35 5,0-35-4,0 0 6,1 0-8,-1 0 19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6-13T15:31:25.25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5339">
    <iact:property name="dataType"/>
    <iact:actionData xml:id="d0">
      <inkml:trace xmlns:inkml="http://www.w3.org/2003/InkML" xml:id="stk0" contextRef="#ctx0" brushRef="#br0">15046 15956 0,'0'0'0,"0"-69"13,0-35-3,0 69 2,-35 0 2,35 0-4,-35 35 4,1-34-5,-1-1 7,0 35-5,-34 0-1,-1 0 2,-34 0 0,34-35 0,36 35 0,-1 0 3,0 0-6,0 0 2,1 0 2,-36 0 2,35 104-4,-69 1-2,35 103 5,-1 36-2,35-71-2,35-68 5,0-1-2,35 0-4,0 1 5,69-105-4,-34 69 4,-1-34-3,35 0 4,1-35-7,34 0 5,69 0-2,-34 0 3,0 0-4,-1 0 2,-68 0 0,-71-35 3,36-35-5,-36 36 13,1-36-7,-35 35-8,0 1 4,0-36 3,0 0-5,0-34 0,0 0 3,-35 34-1,1 1 0,-1-1 1,-34 1 1,34 34-3,-35 35-1,1-35 7,-35 35-7,34-35 0,1 35 2,34 0 3,0 0-5,-34 0 0,34 0 17,0 0-14,0 0-2,1 0 47,-1 0-46,0 35 3,0 35-3,-34 69 1</inkml:trace>
    </iact:actionData>
  </iact:action>
  <iact:action type="add" startTime="18006">
    <iact:property name="dataType"/>
    <iact:actionData xml:id="d1">
      <inkml:trace xmlns:inkml="http://www.w3.org/2003/InkML" xml:id="stk1" contextRef="#ctx0" brushRef="#br0">14281 12306 0,'0'0'0,"-34"0"14,34-34-5,-35 34 17,-35-35-15,36 0 2,-1 35 0,-35-35-1,36 35-3,-1-34 4,-35 34-2,36 0 13,-1 0-13,0 0 3,0 0 0,1 34 7,-1-34-8,35 35-2,-35 35 4,0-36-6,35 36 3,0-1 1,0 71 0,0-36 1,0 0-5,0-34 4,0-36-2,70 36 0,-35-35 4,-1-1-6,36 1 7,34 0-5,-34-35-1,-1 35 2,1-35-1,34 0 1,-35 0 2,1-35-1,-35 0-4,34 0 3,-69 1 1,35-71-2,0 36 1,-35-1 1,0-34 1,0 0-5,0 34 6,0 35-6,0-34 7,-35 34-7,35 0 2,-104 1 2,34-36-2,-69 70 2,35-35-1,34 1 1,36 34-2,-36 0 0</inkml:trace>
    </iact:actionData>
  </iact:action>
  <iact:action type="add" startTime="20371">
    <iact:property name="dataType"/>
    <iact:actionData xml:id="d2">
      <inkml:trace xmlns:inkml="http://www.w3.org/2003/InkML" xml:id="stk2" contextRef="#ctx0" brushRef="#br0">12266 10951 0,'-35'-35'315,"1"35"-306,-1 0 4,-35 0 1,36 0 0,-1 0-3,0 0-3,-34 0 16,34 0-11,0 69 0,-104 36 1,70-1-5,-70 0 5,104-34-4,-35-1 4,36 1-2,34 34-2,-35-69 14,35 34-11,35 1 10,34-35-10,35 34-3,-34-34 2,-1-35 0,1 35 3,-35-35-5,34 35 8,1-35-9,-36 0 2,1 0 0,69-105 2,-69 36-2,69 34 2,-34-35 4,34 1-8,-34-35 0,34 104 4,-69-105-1,34 105-1,-69-69 2,35 69 0,-35-35-4,0 0 28,-35 1-24,0-36-1,-34-34 2,-1 69-6,36-35 7,-36 1-1,35 34-7,1 35 8,-36-35-1,35 35 8,1 0-11,-1 0-1,0 35 6,-34 69-8</inkml:trace>
    </iact:actionData>
  </iact:action>
  <iact:action type="add" startTime="30191">
    <iact:property name="dataType"/>
    <iact:actionData xml:id="d3">
      <inkml:trace xmlns:inkml="http://www.w3.org/2003/InkML" xml:id="stk3" contextRef="#ctx0" brushRef="#br0">2398 9734 0,'35'0'254,"34"0"-241,1 0-2,-36 0 1,1 0 1,35 0-2,-36 0 3,36 0-3,-35 0-2,-1 0 4,1 0-2,0 0 2,34 0-2,-34 0 3,0 0-1,34 0-2,1 0 2,-35 0-3,-1 0 4,1 0-5,0 0 5,0 0-4,-1 0 16,1 0-12,0 0-3,0 0 11,34 0-6,-34 0-7,0 0 4,34 0-3,1 0 4,-1 0-3,-34 0 2,0 0 1,34 0-7,-34 0 5,0 0 2,34 0-4,35 0 5,-34-35-3,-36 35 276,36 0-276,-1 0 1,70 0-1,-34 0-1,-1 0-1,-35 0 4,36 0-1,-71 0-2,71 0 2,-1 0-2,35 0-1,0 0 4,35 0 0,-35 0-3,34 0-3,-138 0 354,35-35-337,-36 35-14,1 0 1,35-34-1,-1-1 4,1 35-6,-1 0 3,1 0 1,-1 0-1,1-35 4,-36 35-6,1 0 2,35-35-1,-36 35 2,1 0-1,35 0 0,-36-69 2,36 69 367,-1 0-367,1 0-3,-1 0 1,1 0 2,-1 0-6,-34 0 6,0 0-2,-1 0-2,1 0 5,35 0-6,-1 0 8,1 0-9,-1 0 3,35 0 2,1 0-2,-71 0 1,36 0 289,-1 0-285,1 0-5,-35 0 0,-1 0-1,1 0 3,0 0 2,0 0-5,-1 0 1,1 0 3,0 0-3,0 0 0,-1 0 0,36 0 5,-35 0-8,34 0 3,1 0 4,-36 0-3,36 0-2,-35 0 2,-1 0 4,1-35-8,0 35 18,0 0-3,-1 0-9,1-35-2,35 35 11,-36 0 4,36 0-20,-35 0 5,-1-34 4,1 34 295,0 0-298,0 0-2,-1 0 2,1 0-4,35 0 2,-36 0 14,36 0-10,-35 0 9,-1 0 0,1 0-3,0 0 3,-1 0 27,1 0 67,0 0 37,0 0-94,-1 0 131,1 0-58,0 0-28,-35-35-22,0-35-70,0 36-4,0-1 14,0 0-9,-35 0 7,35 0 1,-35 35-10,1-34 13,-1 34-17,0 0 18,35-35-15,-35 35 0,1 0 11,-1 0-12,0 0 13,1 0-1,-36 0-10,35 35-2,1 34 5,-36 36-5,35 34 2,1-35-1,-1-35-4,35-34 4,0 35 3,0-36 8,0 1 13,0 0-25,69-35 0,-34 35 5,35-35-7,-1 34 2,1-34 2,-36 0-2,1 0 4,0 0-3,-1 0 1,1 0-4,0 0 15,0-34-8,-35-1-8,0 0 6,34 0-2,-34-34 1,0 34-4,0-34 3,0 34 4,0 0-8,0 0 19,0 1-5,0-1-11,0-35 4,0 36-5,0-1 1,0 0 1,-34 0 26,-1 35-28,0-35 14,0 35-11,35-34 2,-69 34-6,0 0 5,34 0-2,0 0 0,0 0 10,1 0 25,-36 0-34,35 34 1,-34 1-5,69 35 7,-35-1-6,-34 1 3,69 34-4,0-69 4,0 34 0,0-34-3,0 0 5,0 0-6,0-1 18,0 1-14,34-35-4,1 0 5,0 35-4,0-35 1,34 35 5,1-35-7,34 0 6,-35 0-5,1 0 0,-1-35 3,-34 0-2,34-34 2,-34-1 1,-35 35-1,35-34-3,-35 34 0,0-34 3,35-1 2,-35 1-3,0 34 11,0 0-10,0 0-4,0 0 39,-35 35 0,0 0-33,-34 0-4,-36 0-1,71 0 2,-36 0 4,36 0-8,-1 0 19,35 35-5,-35 0-11,35 0 50,0 0-38,0-1 3,0 1-15,0 0 0</inkml:trace>
    </iact:actionData>
  </iact:action>
  <iact:action type="add" startTime="45601">
    <iact:property name="dataType"/>
    <iact:actionData xml:id="d4">
      <inkml:trace xmlns:inkml="http://www.w3.org/2003/InkML" xml:id="stk4" contextRef="#ctx0" brushRef="#br0">10563 9664 0,'0'-34'109,"70"-1"-96,-70 0-2,35 35 3,-1-69-4,1 34 3,-35 0-1,70 0 0,-36 35 0,1 0 0,-35-34 2,35-1-4,34 35 2,1-35 0,34 35 2,0-35-4,1 1 3,-36 34-1,-34 0-2,34 0 1,-34 0 3,0 0-3,0 0 3,-1 0-3,1 0 2,69 0-4,-34 0 4,-1 0 1,36 0-2,-36 0 0,1 0-3,-1 0 6,-34 0-3,0 0 1,-1 0-4,1 34 14,0 1 1,-35 0 3,35 0-2,-35-1-17,0 1 7,0 69-6,0-69 7,0 0-5,0 69 1,0-69-2,0 69 1,0-69 4,0 0-5,0 34 6,0-34-6,-35-35-1,35 70 4,-35-70-1,0 34 0,1-34 0,-1 0 3,-35 35-6,1-35 2,-1 0 5,1 35-4,-1 0 0,1-35-3,-1 69 8,36-69-10,-1 35 5,-35 0 3,1-1-2,-1 36-5,-34-35 5,-35 34-2,35-34 2,34 0-2,1 0 1,-1-1 6,1 1-12,-1 0 18,36-35 0,-1 35-7,0-35-9,0 0 3,1 34 3,-1-34-1,0 0-1,0 0-2,1 0 4,-71 0-2,71 0-1,-1 0 1,0 0 1,-34 0 0,34 0-5,0 0 5,0-34 14,35-1-19,-34-35 7,34-34-2,-35 0 2,35 34-7,0 1 4,0-1 1,0 35-4,0 1 5,0-1-2,0-35 11,0 36-11,0-1 1,0-35-3,0 36 5,0-1-6,69-70 5,-34 105-2,-35-34-3,70-36 6,-36 70-6,1-35 9,35 1-11,-36 34 5,1 0 2,35 0-4,-36 0 14,1 0 2,-35-35-2,35 35-15,0 0 4</inkml:trace>
    </iact:actionData>
  </iact:action>
  <iact:action type="add" startTime="49003">
    <iact:property name="dataType"/>
    <iact:actionData xml:id="d5">
      <inkml:trace xmlns:inkml="http://www.w3.org/2003/InkML" xml:id="stk5" contextRef="#ctx0" brushRef="#br0">14698 8761 0,'0'0'0,"70"0"9,-35 0 5,34-35 9,-34 35 3,0 0-14,-1-35-1,1 35 13,-35-35-11,35 1 1,34-1 6,36 0-7,-1 0-2,0-69 1,70 34 0,-70 1 0,-35-1 3,70 1-6,-69 34 3,-35 35 0,34-35 5,1 1-9,-1-1 6,1 35-4,34 0 4,35 0-5,-35-35 6,0 35-3,1 0-2,-36-35 4,1 35-5,-36 0 4,36 0 1,-1 0-1,36 0-4,-1 0 2,0 0 2,-69 0 3,34 0-8,-34 0 3,0 0 5,0 0-7,-1 0 2,-34 35 2,35 0-2,0 0 3,0-1-3,-35 1 3,34 35-4,1-36 1,-35 36 2,35-1 2,0-69-4,-35 70-1,34-70 1,1 35 3,-35-1-4,0 1 18,0 0-18,0 0 28,0 34-29,0-34 3,0 0 3,0 0-6,0-1 3,0 1 2,-35 69 7,-34-34 7,34-1-7,0-34-9,1 0 5,-36-35-8,1 35 5,-1 0-7,1-1 7,-36-34-3,71 0 3,-1 0-1,-35 0-3,36 0 1,-1 0 4,0 35-6,-34-35 3,34 35 0,-35-35 2,1 0-3,-1 0-1,-69 0 3,35 0 2,69 0-3,-34 0-3,34 0 6,-34 0-5,34 0 16,0 0-14,0 0-2,1 0 1,-36 0 2,35 0 0,1 0-3,-36 0 5,-34 0-3,69 0 1,-34-35-5,34 35 4,-69-35 1,69 1 11,0 34-12,0-35 0,1 35 2,34-35-4,-35 35 1,0-35 2,1 35 1,-1 0-4,-35-69 3,36 34 0,-36 0-3,1 0 7,-1 35-10,35-34 5,1 34 0,-1-35 12,0 0 3,0 0-5,35 1-9,-34 34 1,34-35 6,0 0 78,34 35-63,1 0-23,0-35 0,34 35 2,36 0-3,-36 0 1,-34 0 1,34 0 11,-34 0 9</inkml:trace>
    </iact:actionData>
  </iact:action>
  <iact:action type="add" startTime="53303">
    <iact:property name="dataType"/>
    <iact:actionData xml:id="d6">
      <inkml:trace xmlns:inkml="http://www.w3.org/2003/InkML" xml:id="stk6" contextRef="#ctx0" brushRef="#br0">16957 15713 0,'69'0'143,"-34"-35"-131,69 35 2,-34 0-4,69-69 5,-104 34-4,-1-69-1,1 69 3,0 0 1,-35-69-5,0 34 6,-70-69-3,-69-69-2,-69 34 3,34 70-1,70 34-1,34 70 0,1 0 0,34 0 5,-34 70-7,34-1 3,35 1 2,0 69 0,0-70-4,0 70 2,0-34 0,0-1-2,0 0 3,35 35-2,34-69 6,1-35-10,-1-35 5,35 0 2,35 0-4,-34-35 5,-1-35-6,-35 1 7,-34-1-7,0 1 2,0-1 3,-35 1 9,0-1-12,-35 35 4,-69-104-6,-1 70 4,-34-1-2,105 70 6,-1-34-9,0 173 31,35-70-31,0 35 5,0 1 2,35-36-7,69 1 7,-69 34-4,69-104-1,-34 0 3,-36 0 1</inkml:trace>
    </iact:actionData>
  </iact:action>
  <iact:action type="add" startTime="60868">
    <iact:property name="dataType"/>
    <iact:actionData xml:id="d7">
      <inkml:trace xmlns:inkml="http://www.w3.org/2003/InkML" xml:id="stk7" contextRef="#ctx0" brushRef="#br0">18451 7544 0,'-69'-35'218,"-1"35"-195,70-35-12,-35 35 2,-34 0 1,34-34-4,-34 34 1,-1 0 2,1 0-1,-1 0 1,35-35-1,1 35-1,-1 0 1,0 0 0,0 0 0,1 0 12,-1 0-12,0 0 2,-34 0-4,34 0 13,-35 0-11,1 0 3,-1 0-6,36 0 4,-36 0 2,1 0-6,34 0 3,0 0 1,0 0-2,-34 0 1,34 0 15,0 0-17,-34 0 3,34 0-1,-34 0 0,-1 0-1,-34 0 1,34 0 2,36 0-2,-36 0-3,35 0 2,1 0 2,-1 0 1,0 0-4,0 0 5,1 0-6,-1 35 5,0-35-3,-34 0 3,-36 34-4,36 1 2,-1 0 2,1 0-4,-1-35 1,1 34 1,69 1 4,-69 0-6,34 0 13,0-1-12,0-34 2,1 35 10,-1 0 4,0 0-14,0-35-4,1 35 5,-1-1-5,-69 1 4,69 0-1,-35 0-1,1-1 1,34 1 6,0 0-9,35 0 3,-34-1-2,34 1 2,-35 35-1,35-1 3,-35 35-1,0-34-1,35 34-2,0-69 1,0 0 2,-34 0 1,34 34 11,0-34-1,0 0-4,0-1 19,0 1-28,0 0 25,34 0-1,1-35-23,0 0 2,34 0-3,36 34 3,-36-34-3,1 35-1,-1 0 2,-34-35 0,34 0 0,-34 0 2,0 35-1,34-35-2,1 0 2,-1 0-2,35 35-2,1-35 4,34 0 2,-35 34-4,-35-34 1,1 0 0,-35 35-2,34-35 6,1 35-6,-1-35 1,35 0 0,-69 0 292,0 0-292,0-35-1,-1 35 4,1-35-1,35 35-1,-1 0-2,1-34 1,-1-1 5,-34 35-5,0-35 3,-1 35-4,-34-35 0,70 0 2,-70 1 3,35 34-3,-35-35-3,69 35 3,-69-35 2,70 35-4,-36-35 2,1-34-1,35 69 1,103-35 0,-103-69 3,34 69-2,0-34 1,-34 34-8,-35-35 6,34 35 3,-34 1-4,0 34 0,-1-70 1,1 70 4,0-35-8,0 35 6,-1-34-3,1 34 84,-35-35-83,0 0 3,0 0 9,0 1-12,0-1 13,0 0-15,0 0 3,-35 1-4,1-1 8,34-35-9,0 36 3,-35-1 5,35 0-5,0-35 11,-35 70-11,0-34 4,1-36 19,-1 70 1,35-35 61,-70 35-81,36 0-6,-1 0 3,0 0 1,0 0 26,1 0 44,-1 0-71</inkml:trace>
    </iact:actionData>
  </iact:action>
  <iact:action type="add" startTime="65542">
    <iact:property name="dataType"/>
    <iact:actionData xml:id="d8">
      <inkml:trace xmlns:inkml="http://www.w3.org/2003/InkML" xml:id="stk8" contextRef="#ctx0" brushRef="#br0">13795 8482 0,'0'0'1,"0"35"10,0 0 1,0 35 2,0-36-5,0 1 3,0 0 3,0 0-5,0-1 4,0 1-3,0 0 2,0 0-4,35 34 6,-1 1-5,36-36 1,34 71 4,0-70-2,-34 69-3,34-69 1,-34-1 0,-1 1 1,-34 0 6,34-35-12,-34 0 7,0 0-1,0 0 0,34 0 0,-34 0-1,34-35 2,36-34 0,-36-1-3,1 1 5,-1-1-3,-34-34-3,0 69 3,-35 0 3,34 35-5,-34-35 5,0-34-6,0-1 6,0 36-4,0-1 2,-34-69-2,-1 69 3,0 0-2,-34-35-2,-1 1 1,35-1 0,-34-34 1,34 35 2,-34 34 0,34 35-6,-35-70 8,1 36-8,34-1 3,0 35 3,-34-35-1,-35 35 0,-1-35-2,1 35-1,0-34 2,34 34 0,36 0 3,-36 0-5,35 0 13,1 34 51,-1 1-63,35 69 2,0-69 0,-35 35-3,35-1 1,0 1 1,0-36 12,0 1-12,0 0 1,0 0 13,0-1-3,0 1-9,0 0-5,0 0 2,70 34 16,-70-34-15,69 0-2,-34 0 6</inkml:trace>
    </iact:actionData>
  </iact:action>
  <iact:action type="add" startTime="72914">
    <iact:property name="dataType"/>
    <iact:actionData xml:id="d9">
      <inkml:trace xmlns:inkml="http://www.w3.org/2003/InkML" xml:id="stk9" contextRef="#ctx0" brushRef="#br0">19528 9491 0,'-35'-35'97,"35"0"-86,-34 0 2,34-34-3,-35 34 3,35 0 1,0 1-2,0-1 0,0 0-2,0-69 2,0-1 0,0 36 3,0-1-6,0 36 4,0-1-2,0 0 1,0 0 14,0 1-15,0-1 12,0 0-11,35 0-1,-1 0 14,1 35-10,0-34-7,0-1 6,-1 35-1,1 0-3,69-70 5,-69 70-5,0-34 3,34-1-2,-34 0 2,35-34-1,-1 34 2,-34 0-6,34 0 5,1 35-1,-35 0-1,34 0 4,1 0-6,-1 0 6,-34 0-3,0 0-2,-1 0 1,1 0 5,0 0-8,0 0 16,34 0 3,-34 35 7,0-35-10,-1 0-12,-34 35 1,35-35-2,-35 35 1,35-35 0,-35 34-1,35-34 2,-35 35-1,34 0 2,1 0-4,0-1 7,0 1-7,-1 0-1,1 0 17,0-1-14,-1 1-2,1 0 1,-35 0 2,0 0 0,0 34-2,0-34 4,35 0-6,-35-1 6,0 36-6,0-35 6,0-1-4,0 36-1,0-35 4,0-1-4,0 1 1,-35 0 17,0 0-19,1 0 8,-1-1-10,0 1 5,1-35 0,34 35 0,-35-35-1,0 69 5,0-69-8,35 70 5,-34-35 13,-1-1-16,0-34 15,35 35-13,-35 0-1,-34-35 12,69 69-9,-35-69 0,0 35-5,1-35 4,-36 0 0,35 35 0,1 0-1,-1-35-3,0 0 4,0 0-2,1 0 2,-1 0-2,0 0 4,0 0-6,1 0 4,-1 0 0,0 0 12,0 0-13,1 0 9,-1 0-8,0 0-2,0 0 4,1 0-5,-1-35 1,-35 35 4,36-35-3,-36 0 1,1 35-2,34-69 1,0 34 0,0-34-3,1 34 4,-1-35-2,35 36 3,-35-1-3,0 0 4,1 35-3,34-35-3,-35 1 17,35-1 56,0 0-58,0 0 24,0 0-12,0 1-12,0-1-11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4FCA2A5-905F-4D50-9665-2CF1C1FEB78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396FC-9FE6-4D41-A9E3-5C91EA5E9FF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F46AB82-5130-4E37-9103-1CDE4FC3F384}" type="datetimeFigureOut">
              <a:rPr lang="en-GB"/>
              <a:pPr>
                <a:defRPr/>
              </a:pPr>
              <a:t>14/06/2021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AC150E6-04D2-407E-9AD4-B8D7FCF921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4478EEF-DF8D-4A18-A84F-5B343D5FE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16E40-167F-4A50-92E9-D0225B6C59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BE077D-8F6F-4252-9EBD-5FEECA8822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996DE7B-48A9-412D-90E7-DB201028F4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62318F48-B0AE-4B9E-A951-7DAC008EEF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25AD993E-5442-41AE-9F26-AA3CA818AC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267D080-09BA-446C-BB35-4A11EEA7F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16F5EE-FA75-4CD5-A856-0F1432B15AB6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D570790-AB27-4B87-8356-17CB9CBF94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777D343-DF76-423C-9483-F02B6ACEED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065F5C35-2CC9-4A5B-9CE6-54F2F3CD7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CAA888-AFB7-40D9-BD43-2ED1B4183674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00FE7C99-E6B3-428B-9EB3-CA813E2474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5F123D54-20C2-413A-A0F5-EB9C910D31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8DEE5165-09F4-44E0-9669-BC3FE9DF93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877DB6-DFF2-4E9A-9906-5813BE72DD18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F82FBD23-7325-404C-8B47-E80A0B13BA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942E2BF4-F80D-48CA-B780-89D0A739A1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DAD4752-1B9B-498A-B04D-849A094DF9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6E04C6-B40A-45EA-ABAF-8E679FAEB75A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839CA339-DAA3-432B-8FB1-405E823743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48F36BC5-6E11-421B-A2EE-E0EB1B3889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3E1D5CA-A655-45D5-950D-0127B417E4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C61E91-46F7-48FF-8AC7-D1B392629AAD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DC28B66A-3E51-473C-9781-B49C3767BE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6C5CC9A0-8CB0-4CDE-8BB0-66BC8BA86F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29D62D2E-4F6E-4419-9228-31C9E40394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55CBA59-1AB0-4150-BB57-BFC749F9A924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42D55EC8-D7C4-4058-9703-270509EA0B5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CCE32B02-3386-4B77-B53E-05BB65C6E2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B99FCFDC-956B-4BAF-8EE0-C6905848B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29CDA2A-F2D4-4870-91CB-A6BB15EB5020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BFF5E013-B281-4948-8DDE-062E497420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B42878D2-9EA0-49DA-BD42-6172F9A7D4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8C6B279-558C-4B49-8D86-ECF39DB5AB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6109E4-A84C-4E21-9149-E72269FF04AF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32071C1A-3FF1-4EA9-BB36-673E684DA1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830D601-9F1B-40E8-92A4-FDD17B921E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4BA2F778-D2B0-462D-8BBB-B52A330B4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F2B997-B28F-4F37-97F3-1EE929D7D06C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2948AEF4-A540-4B90-8D05-F6B93CB82A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A95286C9-9261-4DF4-A340-08A92414A6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718C2303-0EAB-4380-A3E3-FD4AD8A2CC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EAA389-3091-4778-8EE7-83B1240F4AA5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17181369-1678-4ED9-9518-F40271701E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A2493FDC-93A3-4527-A6E6-26B43E551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30DEC169-162B-4AA5-B484-99DD3D280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789ABD-40CE-4465-828E-E810C7A81971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CE1A0E6D-ADC5-45FD-9D97-82A548E8079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A70443A6-5B49-46AF-9AD2-A7EB5BDD5C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AF0F6BF0-6124-43D8-94D9-652338398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6917D8-94D7-4BD8-863F-E02843D3D480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CD5A4419-F015-48E5-A0CC-312C521EDE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BD9E9112-9327-4EA1-9CE2-52BDDD1A3C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4308AAF-139B-4F95-87AF-5DF36DE7EC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6B8F7E-3182-41E4-B900-59109EB5EF25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73A393E-7837-4544-B02B-2123592984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543981E-06D1-493B-B0D8-B45F031270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7AA0818D-4D0C-4436-B9FC-B36A8FA433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94C8DD-98DF-43C1-9B32-63826F657FF7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7300C1A7-483E-4DD7-A306-9298F0BB02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4534D2EF-8AA9-4E9F-8509-2234AA7FD6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08A4C8C-EEC4-410C-9E65-1E6F24DB3A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931AE0-7B5F-46E2-AA72-63000E835CFB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07E43EBA-AAC3-4797-84A4-89A145801B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19CD0BB-5CEB-4EA2-B691-B1FB2C483D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925B028C-596C-4018-A820-ADCB767D3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66FFCE-305F-4B5D-B66B-A986E615F906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291D0D9C-1C72-472E-B56D-5FC9859D4E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E304BCAA-C8E7-439E-ADF7-40A595DF50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C9831F53-B567-4D01-AC85-D759CF48E9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9623DB-A022-40DC-930F-259114350230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7056D2A9-7DB5-4785-AB87-D861BF72F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4F9E8942-9FA3-465E-B82D-A33B29434D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7A2A2161-C752-4549-A7EA-AACDE66B07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3150EA-126E-4530-B8CB-FB40D89B0555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556E68B-0AF6-4C2B-8FD2-B4FA4C264650}"/>
              </a:ext>
            </a:extLst>
          </p:cNvPr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31DA7F93-2D6C-4939-8C4C-B34893923391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FF06BA74-133B-4DF2-BBA4-B93CE586A2F7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1370DC25-3070-490D-AE6A-CE7075692E3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F93642CA-5D21-4694-BE90-3ED89B0CC95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2055177F-A293-48F5-A99E-B4F5EB91ED4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763003D4-70E4-4EA3-A0CD-517E8D424A2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</p:grpSp>
      <p:sp>
        <p:nvSpPr>
          <p:cNvPr id="1127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127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274C5DF4-B181-4B91-A297-68FB81A09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6C81A07D-994E-4F33-BAE2-9E2CE08C2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755F0A10-5291-469F-A9EF-9C04DCF60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FBCEC1-E632-408C-B035-7C6EE3AFBF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027305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AAE5527-8B52-42BA-9F81-FF16826BB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7CB6F55B-012C-4C42-94E5-18081C56B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5879B844-C60D-41C1-8D96-4B26CD65A7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62DC2-ABE3-44B1-AD7F-D80F160A07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21927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55AF8F-DC92-43D0-B7DB-405E742F07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314A5FF5-D2C0-4A46-8567-EA3A92D1BB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652C9EFB-1271-4F32-A0B5-96B70B9EE4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DE320-9173-448C-96F4-00BD0975C5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70871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88AB61D-AD2E-437A-B063-F8C605909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7D9D348-399F-4EA0-AB1C-332658896E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A5CCB6A-7DEB-4169-8D44-7A187A0677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24064-94C2-4A94-8F7B-FA30110846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341854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7C70661-37BF-40A1-8CB3-D4AD4BE3F6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155D374A-C6EF-4649-9F76-3F48E243A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E4FB882-BC5C-40BB-905D-28C2DB852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D768E-9C5C-4C2D-85E4-F2BA517A251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8790834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C66A415-9DC2-49CE-88C5-F4F2305627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7789AFC-B4A0-41FE-8F5A-118400EA3C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51FE554-D311-4658-B476-E10606BD56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C4744-975A-4C1F-8287-C1B250CA66A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66809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958CDA1-4FAD-4551-BF33-9AE6238095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82FAF22-7D52-453D-B8DC-003BC98FCA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FC140FF8-DEDD-4103-A6BA-E97C57480B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FF223-DEB7-49DA-9446-71855E9833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817651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12F786B1-DAEC-470B-B446-47584A940F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915AFC9D-B7B4-414B-9117-0C5A928AA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7DE0BE4-6289-4161-87FC-8FDB8CB315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4AF33-4BDA-4009-80DF-6F967BB6A3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99988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CE46427-0C14-460F-8B15-807B1D2AF7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460C24B-357B-4BDE-96C7-BCE4891EC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B52BC31E-DB77-4291-937A-BB49CF33F9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D6DAF-79A0-4BCA-AD7B-F3EB3D3B4A8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39508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F27B25A-D774-46AC-A104-E785B2AEA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EC880F0-4BD1-4857-BB15-5344FA0FB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4C9EE3C4-9D1B-4A2C-9C1B-B92BAD5795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108D8-644E-4709-AF58-5A333E26782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047322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D4447AD-68CA-4E74-9A06-0D87D24E5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4D9A380A-12A6-49D1-8D80-0283004EE4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F993690B-DA9D-4F50-9914-350232BDE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F405F-1CB1-4CBC-8302-A7BDA8B3A71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3129004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51CD4910-2631-4887-BBD2-C3ED27481FEF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6EBE45A9-9332-45DA-9D64-B847231D6CC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FF498A0D-FE84-4122-A878-F8D3CFDB500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86CF265C-5308-4551-A40B-8BFE9EEDB5A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19F9ADF4-0500-4F00-8EB1-FE147389651F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3014B9EB-315F-434A-BD26-DD83C1D8A08C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itchFamily="18" charset="0"/>
              </a:endParaRPr>
            </a:p>
          </p:txBody>
        </p:sp>
      </p:grpSp>
      <p:sp>
        <p:nvSpPr>
          <p:cNvPr id="1027" name="Rectangle 8">
            <a:extLst>
              <a:ext uri="{FF2B5EF4-FFF2-40B4-BE49-F238E27FC236}">
                <a16:creationId xmlns:a16="http://schemas.microsoft.com/office/drawing/2014/main" id="{8B575670-76E5-4549-810E-77D6D4BB9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49" name="Rectangle 9">
            <a:extLst>
              <a:ext uri="{FF2B5EF4-FFF2-40B4-BE49-F238E27FC236}">
                <a16:creationId xmlns:a16="http://schemas.microsoft.com/office/drawing/2014/main" id="{23DE2EC1-42E4-488F-810B-3EC3DAA0A3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50" name="Rectangle 10">
            <a:extLst>
              <a:ext uri="{FF2B5EF4-FFF2-40B4-BE49-F238E27FC236}">
                <a16:creationId xmlns:a16="http://schemas.microsoft.com/office/drawing/2014/main" id="{A7920CAE-C90B-4641-8832-ED80015CC5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51" name="Rectangle 11">
            <a:extLst>
              <a:ext uri="{FF2B5EF4-FFF2-40B4-BE49-F238E27FC236}">
                <a16:creationId xmlns:a16="http://schemas.microsoft.com/office/drawing/2014/main" id="{0094356B-86C7-44C5-AE55-2F31B75DE2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F7C32D8F-360F-4F25-9247-6A6E41594A2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31" name="Rectangle 12">
            <a:extLst>
              <a:ext uri="{FF2B5EF4-FFF2-40B4-BE49-F238E27FC236}">
                <a16:creationId xmlns:a16="http://schemas.microsoft.com/office/drawing/2014/main" id="{7E7FF3BE-D6CB-4179-AD2E-0804C5589F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6.xml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7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3.xml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CA73A8D-931D-4212-8415-421BA61EA0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565400"/>
            <a:ext cx="8229600" cy="1655763"/>
          </a:xfrm>
        </p:spPr>
        <p:txBody>
          <a:bodyPr/>
          <a:lstStyle/>
          <a:p>
            <a:pPr algn="r" eaLnBrk="1" hangingPunct="1">
              <a:defRPr/>
            </a:pPr>
            <a:r>
              <a:rPr lang="en-GB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Welcome to</a:t>
            </a:r>
            <a:r>
              <a:rPr lang="en-GB" sz="3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 </a:t>
            </a:r>
            <a:br>
              <a:rPr lang="en-GB" sz="3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50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Langtoft</a:t>
            </a:r>
            <a:r>
              <a:rPr lang="en-GB" sz="5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 Primary School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EA6CF8-606A-4731-BEAA-AD8214BA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860EFD-3AE3-4C27-85FF-8BA64204D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0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A40F572D-97AC-4436-BCA2-812E27F5A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3" name="Picture 5" descr="Peak Venture Yorkshire | Outdoor Education | Kingswood">
            <a:extLst>
              <a:ext uri="{FF2B5EF4-FFF2-40B4-BE49-F238E27FC236}">
                <a16:creationId xmlns:a16="http://schemas.microsoft.com/office/drawing/2014/main" id="{80ED5F18-413E-4C1F-8FF8-CB69EFEE7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488"/>
            <a:ext cx="9144000" cy="615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id="{739239BA-1CCD-4EA5-9F9C-2BE23F5EE0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2038" y="342900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0497B0-B5FD-4040-A721-9229038D7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524ECD-B7F8-44CD-9769-0FFE10698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10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9631ADA0-98EE-4921-AC4A-0ED9F7F473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1" name="Picture 4" descr="\\LGT-DC-001\Staff\STSD001\My Documents\My Pictures\2017-06-27 Year 6 photos\Year 6 photos 010.JPG">
            <a:extLst>
              <a:ext uri="{FF2B5EF4-FFF2-40B4-BE49-F238E27FC236}">
                <a16:creationId xmlns:a16="http://schemas.microsoft.com/office/drawing/2014/main" id="{93CA9D18-7A4D-48B7-AD4D-9A84FD61E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0"/>
            <a:ext cx="7059613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7">
            <a:extLst>
              <a:ext uri="{FF2B5EF4-FFF2-40B4-BE49-F238E27FC236}">
                <a16:creationId xmlns:a16="http://schemas.microsoft.com/office/drawing/2014/main" id="{9A15C65A-E266-45B7-8090-5E3ABA3D32A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95797" y="211073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734BDF9-FADF-458E-823D-230E68D81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919154-E1F2-447C-8261-FE7342D127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8080" y="225360"/>
              <a:ext cx="6317280" cy="6470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919154-E1F2-447C-8261-FE7342D127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2240" y="162000"/>
                <a:ext cx="6348600" cy="65970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0699ECA-E0B1-4E69-AE44-243F59501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7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\\LGT-DC-001\Staff\STSD001\My Documents\My Pictures\2017-06-27 Year 6 photos\Year 6 photos 011.JPG">
            <a:extLst>
              <a:ext uri="{FF2B5EF4-FFF2-40B4-BE49-F238E27FC236}">
                <a16:creationId xmlns:a16="http://schemas.microsoft.com/office/drawing/2014/main" id="{592BA407-6EDA-44BD-BB15-893523275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60350"/>
            <a:ext cx="6365875" cy="636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825344D0-45F3-44F5-9CA8-C604A91D86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32040" y="195023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F764C3-EF6F-4DEF-AC15-ED4BAA3FE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167A01A-D145-4A95-8E9D-B3E9604B6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81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\\LGT-DC-001\Staff\STSD001\My Documents\My Pictures\2017-06-27 Year 6 photos\Year 6 photos 005.JPG">
            <a:extLst>
              <a:ext uri="{FF2B5EF4-FFF2-40B4-BE49-F238E27FC236}">
                <a16:creationId xmlns:a16="http://schemas.microsoft.com/office/drawing/2014/main" id="{B84C8156-539A-4699-8D61-587E940C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4450"/>
            <a:ext cx="6735762" cy="6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9C769166-D922-4C75-917E-5115B75859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60032" y="260648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0BB6E0-F0C1-487F-A1E3-B771E3012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E898C74-458D-4A2D-952C-5A613283F8A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0360" y="1201680"/>
              <a:ext cx="7768440" cy="5143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E898C74-458D-4A2D-952C-5A613283F8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4520" y="1138320"/>
                <a:ext cx="7799760" cy="5270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D6280F-C30E-4BC7-A052-120DE6330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2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1">
            <a:extLst>
              <a:ext uri="{FF2B5EF4-FFF2-40B4-BE49-F238E27FC236}">
                <a16:creationId xmlns:a16="http://schemas.microsoft.com/office/drawing/2014/main" id="{21CB02B0-EADE-4B84-BE47-8C86BA153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50825"/>
            <a:ext cx="5399088" cy="40513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7" descr="E:\DCIM\105_PANA\P1050667.JPG">
            <a:extLst>
              <a:ext uri="{FF2B5EF4-FFF2-40B4-BE49-F238E27FC236}">
                <a16:creationId xmlns:a16="http://schemas.microsoft.com/office/drawing/2014/main" id="{F391119D-21D7-4875-BE32-1F159598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852738"/>
            <a:ext cx="50879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WordArt 10">
            <a:extLst>
              <a:ext uri="{FF2B5EF4-FFF2-40B4-BE49-F238E27FC236}">
                <a16:creationId xmlns:a16="http://schemas.microsoft.com/office/drawing/2014/main" id="{64F99768-236A-42CE-80F0-C9E7412955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644900"/>
            <a:ext cx="4200525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Evening Ents</a:t>
            </a:r>
          </a:p>
        </p:txBody>
      </p:sp>
      <p:sp>
        <p:nvSpPr>
          <p:cNvPr id="5" name="WordArt 7">
            <a:extLst>
              <a:ext uri="{FF2B5EF4-FFF2-40B4-BE49-F238E27FC236}">
                <a16:creationId xmlns:a16="http://schemas.microsoft.com/office/drawing/2014/main" id="{A5661D7E-0097-4D82-A7E1-B1A72D9625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86827" y="234156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D18827-AD99-492F-91ED-4FBE9E8FB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EC83A1B-B7AE-4AF9-887E-BEB0792D8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6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>
            <a:extLst>
              <a:ext uri="{FF2B5EF4-FFF2-40B4-BE49-F238E27FC236}">
                <a16:creationId xmlns:a16="http://schemas.microsoft.com/office/drawing/2014/main" id="{1CBE39A4-06C6-427C-9346-A8D1BEB55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171450"/>
            <a:ext cx="7732713" cy="733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3048007E-FFC0-4AB5-A6D6-40B32F5CD8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-1143000"/>
            <a:ext cx="8229600" cy="1143000"/>
          </a:xfrm>
        </p:spPr>
        <p:txBody>
          <a:bodyPr/>
          <a:lstStyle/>
          <a:p>
            <a:pPr eaLnBrk="1" hangingPunct="1"/>
            <a:endParaRPr lang="en-US" altLang="en-US" sz="3400"/>
          </a:p>
        </p:txBody>
      </p:sp>
      <p:sp>
        <p:nvSpPr>
          <p:cNvPr id="17411" name="WordArt 7">
            <a:extLst>
              <a:ext uri="{FF2B5EF4-FFF2-40B4-BE49-F238E27FC236}">
                <a16:creationId xmlns:a16="http://schemas.microsoft.com/office/drawing/2014/main" id="{694E9556-6D99-477B-9CAC-A2C9C29746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0563" y="620713"/>
            <a:ext cx="42592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sp>
        <p:nvSpPr>
          <p:cNvPr id="28677" name="WordArt 10">
            <a:extLst>
              <a:ext uri="{FF2B5EF4-FFF2-40B4-BE49-F238E27FC236}">
                <a16:creationId xmlns:a16="http://schemas.microsoft.com/office/drawing/2014/main" id="{2131CD99-62C0-4DD9-AC38-AE6E494E46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284663" y="5764213"/>
            <a:ext cx="3960812" cy="1150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Accommodation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64DF0F-21A5-4B37-A940-71789010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0A1DB6-9C72-4E1A-A2BB-82E942DC3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5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9EE53071-CF63-4A63-B345-9C7B96C01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3267C8E6-A05D-452C-A7B8-A6FBBEA09D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4" name="Picture 8" descr="\\LGT-DC-001\Staff\STSD001\My Documents\My Pictures\2017-06-27 Year 6 photos\Year 6 photos 006.JPG">
            <a:extLst>
              <a:ext uri="{FF2B5EF4-FFF2-40B4-BE49-F238E27FC236}">
                <a16:creationId xmlns:a16="http://schemas.microsoft.com/office/drawing/2014/main" id="{2FF98C68-8E6F-41DC-A1AA-73CFB18F3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1913"/>
            <a:ext cx="7345363" cy="675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id="{98FFAD34-306F-4937-9224-216C633D4A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07757" y="244039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ECE8D3-16BE-426F-B05E-419915CA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03A267E-7E8F-4A50-941A-8F6CB031975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3280" y="2665800"/>
              <a:ext cx="6817680" cy="344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03A267E-7E8F-4A50-941A-8F6CB03197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7440" y="2602440"/>
                <a:ext cx="6849000" cy="3568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338ACD7-8C2B-4FD0-8EFF-8B68B76AA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05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4">
            <a:extLst>
              <a:ext uri="{FF2B5EF4-FFF2-40B4-BE49-F238E27FC236}">
                <a16:creationId xmlns:a16="http://schemas.microsoft.com/office/drawing/2014/main" id="{871E0759-65FB-4FA4-B16E-5016DBC0F0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59338" y="622300"/>
            <a:ext cx="3611562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6000" kern="1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KINGSWOOD 2021</a:t>
            </a:r>
          </a:p>
        </p:txBody>
      </p:sp>
      <p:sp>
        <p:nvSpPr>
          <p:cNvPr id="31747" name="WordArt 11">
            <a:extLst>
              <a:ext uri="{FF2B5EF4-FFF2-40B4-BE49-F238E27FC236}">
                <a16:creationId xmlns:a16="http://schemas.microsoft.com/office/drawing/2014/main" id="{C407AE6B-60BC-4726-A401-CDF49D7938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1742742">
            <a:off x="2338388" y="4094163"/>
            <a:ext cx="244792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Food</a:t>
            </a:r>
          </a:p>
        </p:txBody>
      </p:sp>
      <p:sp>
        <p:nvSpPr>
          <p:cNvPr id="31748" name="Rectangle 12">
            <a:extLst>
              <a:ext uri="{FF2B5EF4-FFF2-40B4-BE49-F238E27FC236}">
                <a16:creationId xmlns:a16="http://schemas.microsoft.com/office/drawing/2014/main" id="{C71E0FAE-E049-49C1-B99D-48144C3F4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422400"/>
            <a:ext cx="2622550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/>
              <a:t>Lunch</a:t>
            </a:r>
            <a:br>
              <a:rPr lang="en-GB" altLang="en-US" sz="1800"/>
            </a:br>
            <a:r>
              <a:rPr lang="en-GB" altLang="en-US" sz="1800"/>
              <a:t>spicy cajun chicken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spaghetti bolognese</a:t>
            </a:r>
            <a:br>
              <a:rPr lang="en-GB" altLang="en-US" sz="1800"/>
            </a:br>
            <a:r>
              <a:rPr lang="en-GB" altLang="en-US" sz="1800"/>
              <a:t>cheese and onion pasty</a:t>
            </a:r>
            <a:br>
              <a:rPr lang="en-GB" altLang="en-US" sz="1800"/>
            </a:br>
            <a:r>
              <a:rPr lang="en-GB" altLang="en-US" sz="1800"/>
              <a:t> baked jacket potatoes</a:t>
            </a:r>
            <a:br>
              <a:rPr lang="en-GB" altLang="en-US" sz="1800"/>
            </a:br>
            <a:r>
              <a:rPr lang="en-GB" altLang="en-US" sz="1800"/>
              <a:t>baked beans</a:t>
            </a:r>
            <a:br>
              <a:rPr lang="en-GB" altLang="en-US" sz="1800"/>
            </a:br>
            <a:r>
              <a:rPr lang="en-GB" altLang="en-US" sz="1800"/>
              <a:t>grated cheese</a:t>
            </a:r>
            <a:br>
              <a:rPr lang="en-GB" altLang="en-US" sz="1800"/>
            </a:br>
            <a:r>
              <a:rPr lang="en-GB" altLang="en-US" sz="1800"/>
              <a:t>saute potatoes</a:t>
            </a:r>
            <a:br>
              <a:rPr lang="en-GB" altLang="en-US" sz="1800"/>
            </a:br>
            <a:r>
              <a:rPr lang="en-GB" altLang="en-US" sz="1800"/>
              <a:t>vegetables</a:t>
            </a:r>
            <a:br>
              <a:rPr lang="en-GB" altLang="en-US" sz="1800"/>
            </a:br>
            <a:r>
              <a:rPr lang="en-GB" altLang="en-US" sz="1800"/>
              <a:t>salad bar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fresh fruit</a:t>
            </a:r>
          </a:p>
        </p:txBody>
      </p:sp>
      <p:sp>
        <p:nvSpPr>
          <p:cNvPr id="31749" name="Rectangle 13">
            <a:extLst>
              <a:ext uri="{FF2B5EF4-FFF2-40B4-BE49-F238E27FC236}">
                <a16:creationId xmlns:a16="http://schemas.microsoft.com/office/drawing/2014/main" id="{498D951F-FFFB-4B61-80F4-90D33BBF2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938" y="260350"/>
            <a:ext cx="2238375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cereals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orange squash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fresh fruit                      scrambled egg</a:t>
            </a:r>
            <a:br>
              <a:rPr lang="en-GB" altLang="en-US" sz="1800"/>
            </a:br>
            <a:r>
              <a:rPr lang="en-GB" altLang="en-US" sz="1800"/>
              <a:t>fruit yoghurts</a:t>
            </a:r>
            <a:br>
              <a:rPr lang="en-GB" altLang="en-US" sz="1800"/>
            </a:br>
            <a:r>
              <a:rPr lang="en-GB" altLang="en-US" sz="1800"/>
              <a:t>white &amp; brown toast</a:t>
            </a:r>
            <a:br>
              <a:rPr lang="en-GB" altLang="en-US" sz="1800"/>
            </a:br>
            <a:r>
              <a:rPr lang="en-GB" altLang="en-US" sz="1800"/>
              <a:t>grilled bacon, scrambled egg, sausage,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tomato,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mushroom, spaghetti hoops, baked beans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en-GB" altLang="en-US" sz="1800"/>
            </a:br>
            <a:endParaRPr lang="en-GB" altLang="en-US" sz="180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br>
              <a:rPr lang="en-GB" altLang="en-US" sz="1800"/>
            </a:br>
            <a:endParaRPr lang="en-GB" altLang="en-US" sz="1800"/>
          </a:p>
        </p:txBody>
      </p:sp>
      <p:sp>
        <p:nvSpPr>
          <p:cNvPr id="31750" name="Rectangle 14">
            <a:extLst>
              <a:ext uri="{FF2B5EF4-FFF2-40B4-BE49-F238E27FC236}">
                <a16:creationId xmlns:a16="http://schemas.microsoft.com/office/drawing/2014/main" id="{AB09FBDA-007E-4C74-B0F0-B65D71A0CA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62230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/>
              <a:t>Breakfast</a:t>
            </a:r>
          </a:p>
        </p:txBody>
      </p:sp>
      <p:sp>
        <p:nvSpPr>
          <p:cNvPr id="31751" name="Rectangle 15">
            <a:extLst>
              <a:ext uri="{FF2B5EF4-FFF2-40B4-BE49-F238E27FC236}">
                <a16:creationId xmlns:a16="http://schemas.microsoft.com/office/drawing/2014/main" id="{38D7765C-5C37-4FF2-A9F7-9348B3CA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1538288"/>
            <a:ext cx="2478088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/>
              <a:t>Dinner</a:t>
            </a:r>
            <a:br>
              <a:rPr lang="en-GB" altLang="en-US" sz="1800"/>
            </a:br>
            <a:r>
              <a:rPr lang="en-GB" altLang="en-US" sz="1800"/>
              <a:t>homemade lasagne</a:t>
            </a:r>
            <a:br>
              <a:rPr lang="en-GB" altLang="en-US" sz="1800"/>
            </a:br>
            <a:r>
              <a:rPr lang="en-GB" altLang="en-US" sz="1800"/>
              <a:t>toad in the hole</a:t>
            </a:r>
            <a:br>
              <a:rPr lang="en-GB" altLang="en-US" sz="1800"/>
            </a:br>
            <a:r>
              <a:rPr lang="en-GB" altLang="en-US" sz="1800"/>
              <a:t>chicken curry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sweet and sour chicken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cottage pie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chipped potatoes</a:t>
            </a:r>
            <a:br>
              <a:rPr lang="en-GB" altLang="en-US" sz="1800"/>
            </a:br>
            <a:r>
              <a:rPr lang="en-GB" altLang="en-US" sz="1800"/>
              <a:t>vegetables</a:t>
            </a:r>
            <a:br>
              <a:rPr lang="en-GB" altLang="en-US" sz="1800"/>
            </a:br>
            <a:r>
              <a:rPr lang="en-GB" altLang="en-US" sz="1800"/>
              <a:t>mayonnaise &amp; sauces</a:t>
            </a:r>
            <a:br>
              <a:rPr lang="en-GB" altLang="en-US" sz="1800"/>
            </a:br>
            <a:r>
              <a:rPr lang="en-GB" altLang="en-US" sz="1800"/>
              <a:t>salad bar</a:t>
            </a:r>
            <a:br>
              <a:rPr lang="en-GB" altLang="en-US" sz="1800"/>
            </a:br>
            <a:r>
              <a:rPr lang="en-GB" altLang="en-US" sz="1800"/>
              <a:t>syrup sponge and custard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apple crumble and custard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ice cream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/>
              <a:t>fresh fruit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1F553B9-CECD-4EE1-90EF-D7630F724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A17F35-729B-429A-A231-A0A578B764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5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WordArt 6">
            <a:extLst>
              <a:ext uri="{FF2B5EF4-FFF2-40B4-BE49-F238E27FC236}">
                <a16:creationId xmlns:a16="http://schemas.microsoft.com/office/drawing/2014/main" id="{6014A22C-B4CA-436B-B74A-9594377EBE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87900" y="549275"/>
            <a:ext cx="38989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993423E-8972-43CF-9007-88AD81D941A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4663" y="1268413"/>
            <a:ext cx="8229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77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263BFE-83A4-457C-9563-E23818566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44BC39-50ED-4EE2-B0B8-6C7C43865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>
            <a:extLst>
              <a:ext uri="{FF2B5EF4-FFF2-40B4-BE49-F238E27FC236}">
                <a16:creationId xmlns:a16="http://schemas.microsoft.com/office/drawing/2014/main" id="{357663DC-B8F0-4F15-9176-7DEB7E195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Risk Assessment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Approval from Head, Governing Body and Local Authority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‘high’ risk rating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Identified risks/hazards;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slips, trips and falls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residential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travel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GB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water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GB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3" name="WordArt 4">
            <a:extLst>
              <a:ext uri="{FF2B5EF4-FFF2-40B4-BE49-F238E27FC236}">
                <a16:creationId xmlns:a16="http://schemas.microsoft.com/office/drawing/2014/main" id="{1B3CE442-881E-47B3-93E8-E986D31C98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87900" y="620713"/>
            <a:ext cx="3898900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817CD9-F4F5-42C3-9080-64E550D9B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1A092F-6F79-44F1-9577-F9E8D1094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60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>
            <a:extLst>
              <a:ext uri="{FF2B5EF4-FFF2-40B4-BE49-F238E27FC236}">
                <a16:creationId xmlns:a16="http://schemas.microsoft.com/office/drawing/2014/main" id="{910466FC-0D21-4687-97FA-A7DC4783E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133600"/>
            <a:ext cx="7519988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C6F606-A692-4B22-8C33-19BC521F3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1AAE7F8-E6DB-4316-BA7E-BF4F55095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7D3F9E2-A6D1-451C-B457-BB5004EA2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686800" cy="5183188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77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Q?</a:t>
            </a:r>
          </a:p>
        </p:txBody>
      </p:sp>
      <p:sp>
        <p:nvSpPr>
          <p:cNvPr id="21508" name="WordArt 3">
            <a:extLst>
              <a:ext uri="{FF2B5EF4-FFF2-40B4-BE49-F238E27FC236}">
                <a16:creationId xmlns:a16="http://schemas.microsoft.com/office/drawing/2014/main" id="{DECA1B8B-7C29-498C-A115-178DB171BE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87900" y="549275"/>
            <a:ext cx="38989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BDEC85CC-E61A-481B-A1A7-A1508F3D4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73100" y="1562100"/>
            <a:ext cx="8229600" cy="4530725"/>
          </a:xfrm>
        </p:spPr>
        <p:txBody>
          <a:bodyPr/>
          <a:lstStyle/>
          <a:p>
            <a:pPr>
              <a:defRPr/>
            </a:pPr>
            <a:r>
              <a:rPr lang="en-GB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Cost</a:t>
            </a:r>
            <a:r>
              <a:rPr lang="en-GB" dirty="0"/>
              <a:t> 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Board and lodgings	£162.50	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Transport  			  £28.50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Total    				£191.00</a:t>
            </a:r>
          </a:p>
          <a:p>
            <a:pPr eaLnBrk="1" hangingPunct="1">
              <a:defRPr/>
            </a:pPr>
            <a:endParaRPr lang="en-GB" b="1" dirty="0"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</a:endParaRPr>
          </a:p>
          <a:p>
            <a:pPr eaLnBrk="1" hangingPunct="1">
              <a:defRPr/>
            </a:pPr>
            <a:r>
              <a:rPr lang="en-GB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Deposit of £50 </a:t>
            </a: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by Monday 12 July, please</a:t>
            </a:r>
          </a:p>
          <a:p>
            <a:pPr eaLnBrk="1" hangingPunct="1">
              <a:defRPr/>
            </a:pP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Balance of £141 paid in full </a:t>
            </a:r>
            <a:r>
              <a:rPr lang="en-GB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by 13 </a:t>
            </a:r>
            <a:r>
              <a:rPr lang="en-GB" sz="28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September</a:t>
            </a:r>
          </a:p>
        </p:txBody>
      </p:sp>
      <p:sp>
        <p:nvSpPr>
          <p:cNvPr id="22531" name="WordArt 6">
            <a:extLst>
              <a:ext uri="{FF2B5EF4-FFF2-40B4-BE49-F238E27FC236}">
                <a16:creationId xmlns:a16="http://schemas.microsoft.com/office/drawing/2014/main" id="{40B2C33D-2DA2-4897-875B-88C0204645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87900" y="549275"/>
            <a:ext cx="38989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591A92-E91F-4E16-8A9A-3B3A12C80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31702D8-3542-4F03-9C87-E90D6E3FF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32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70500F3-731F-42CE-B683-5FBFC375D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77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Q?</a:t>
            </a:r>
          </a:p>
        </p:txBody>
      </p:sp>
      <p:sp>
        <p:nvSpPr>
          <p:cNvPr id="23556" name="WordArt 3">
            <a:extLst>
              <a:ext uri="{FF2B5EF4-FFF2-40B4-BE49-F238E27FC236}">
                <a16:creationId xmlns:a16="http://schemas.microsoft.com/office/drawing/2014/main" id="{26F51CA7-6CFA-48A7-B500-ABC0D35D7C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87900" y="549275"/>
            <a:ext cx="38989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>
            <a:extLst>
              <a:ext uri="{FF2B5EF4-FFF2-40B4-BE49-F238E27FC236}">
                <a16:creationId xmlns:a16="http://schemas.microsoft.com/office/drawing/2014/main" id="{BAFE2067-492E-4BBC-9295-F4F2DB9E8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z="54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Next Steps…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Permission/deposit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Approved by Local Authority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‘Kit List’ six weeks before</a:t>
            </a:r>
          </a:p>
          <a:p>
            <a:pPr eaLnBrk="1" hangingPunct="1">
              <a:defRPr/>
            </a:pP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 Requests for dormitories and day groups week before</a:t>
            </a:r>
          </a:p>
        </p:txBody>
      </p:sp>
      <p:sp>
        <p:nvSpPr>
          <p:cNvPr id="24579" name="WordArt 4">
            <a:extLst>
              <a:ext uri="{FF2B5EF4-FFF2-40B4-BE49-F238E27FC236}">
                <a16:creationId xmlns:a16="http://schemas.microsoft.com/office/drawing/2014/main" id="{243A79DA-3967-4DA5-B929-AE47766B2E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16463" y="620713"/>
            <a:ext cx="397033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5075B5-7174-4CA6-ADDF-D4864BA0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A48D78-8062-49A0-ACA6-83A601FA2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9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C:\Documents and Settings\stpw019\Desktop\Kingswood 068.JPG">
            <a:extLst>
              <a:ext uri="{FF2B5EF4-FFF2-40B4-BE49-F238E27FC236}">
                <a16:creationId xmlns:a16="http://schemas.microsoft.com/office/drawing/2014/main" id="{8E00FF61-6D07-4E8D-992F-ECA6B8A11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1500"/>
            <a:ext cx="9251950" cy="999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2F04331-96F5-4517-B9DF-4AFD860FC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36750"/>
            <a:ext cx="8229600" cy="4530725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277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Q?</a:t>
            </a:r>
          </a:p>
        </p:txBody>
      </p:sp>
      <p:sp>
        <p:nvSpPr>
          <p:cNvPr id="25604" name="WordArt 3">
            <a:extLst>
              <a:ext uri="{FF2B5EF4-FFF2-40B4-BE49-F238E27FC236}">
                <a16:creationId xmlns:a16="http://schemas.microsoft.com/office/drawing/2014/main" id="{D5F85BAB-CB22-4DFD-826B-76BF6565F2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03800" y="1598613"/>
            <a:ext cx="3898900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3780D9-A850-46A7-AFDA-5377323F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F4DA63-12AD-4565-A18F-5ACEAC8A9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6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065A316B-E7ED-4C36-917C-76A57AA045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60575"/>
            <a:ext cx="8229600" cy="40703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Purpose of meeting:</a:t>
            </a:r>
          </a:p>
          <a:p>
            <a:pPr algn="r" eaLnBrk="1" hangingPunct="1">
              <a:defRPr/>
            </a:pPr>
            <a:r>
              <a:rPr lang="en-GB" sz="4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Outline the visit</a:t>
            </a:r>
          </a:p>
          <a:p>
            <a:pPr algn="r" eaLnBrk="1" hangingPunct="1">
              <a:defRPr/>
            </a:pPr>
            <a:r>
              <a:rPr lang="en-GB" sz="4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Cost</a:t>
            </a:r>
          </a:p>
          <a:p>
            <a:pPr algn="r" eaLnBrk="1" hangingPunct="1">
              <a:defRPr/>
            </a:pPr>
            <a:r>
              <a:rPr lang="en-GB" sz="4400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Questions/Next steps</a:t>
            </a:r>
          </a:p>
        </p:txBody>
      </p:sp>
      <p:sp>
        <p:nvSpPr>
          <p:cNvPr id="9219" name="WordArt 4">
            <a:extLst>
              <a:ext uri="{FF2B5EF4-FFF2-40B4-BE49-F238E27FC236}">
                <a16:creationId xmlns:a16="http://schemas.microsoft.com/office/drawing/2014/main" id="{6468DFFF-0EB4-45E9-A435-F115A70C9B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00563" y="620713"/>
            <a:ext cx="4259262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6000" kern="1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KINGSWOOD 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C8AD32-2F8B-4FE5-A286-4637A8510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789D936-37C1-4257-8CDD-73DA681BA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6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718FD818-C5ED-4452-8ED1-34D1CE36C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50355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When? </a:t>
            </a:r>
            <a:b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2000" dirty="0">
                <a:solidFill>
                  <a:schemeClr val="bg2"/>
                </a:solidFill>
                <a:latin typeface="+mj-lt"/>
              </a:rPr>
              <a:t>Wednesday 6 to Friday 8 October 2021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Where?</a:t>
            </a:r>
            <a:b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2000" dirty="0">
                <a:solidFill>
                  <a:schemeClr val="bg2"/>
                </a:solidFill>
              </a:rPr>
              <a:t>Kingswood Peak Venture, South Yorkshire</a:t>
            </a:r>
          </a:p>
          <a:p>
            <a:pPr algn="r" eaLnBrk="1" hangingPunct="1">
              <a:buFont typeface="Wingdings" panose="05000000000000000000" pitchFamily="2" charset="2"/>
              <a:buNone/>
              <a:defRPr/>
            </a:pPr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Why?</a:t>
            </a:r>
            <a:b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</a:br>
            <a:r>
              <a:rPr lang="en-GB" sz="2000" dirty="0">
                <a:solidFill>
                  <a:schemeClr val="bg2"/>
                </a:solidFill>
              </a:rPr>
              <a:t>1) Outdoor and Adventurous element of P.E. </a:t>
            </a:r>
            <a:br>
              <a:rPr lang="en-GB" sz="2000" dirty="0">
                <a:solidFill>
                  <a:schemeClr val="bg2"/>
                </a:solidFill>
              </a:rPr>
            </a:br>
            <a:r>
              <a:rPr lang="en-GB" sz="2000" dirty="0">
                <a:solidFill>
                  <a:schemeClr val="bg2"/>
                </a:solidFill>
              </a:rPr>
              <a:t>2) personal and social development</a:t>
            </a: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How?</a:t>
            </a:r>
            <a:r>
              <a:rPr lang="en-GB" sz="2000" dirty="0">
                <a:solidFill>
                  <a:schemeClr val="bg2"/>
                </a:solidFill>
              </a:rPr>
              <a:t> Coach of Langtoft</a:t>
            </a:r>
            <a:endParaRPr lang="en-GB" sz="40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  <a:defRPr/>
            </a:pPr>
            <a:r>
              <a:rPr lang="en-GB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Rounded MT Bold" panose="020F0704030504030204" pitchFamily="34" charset="0"/>
              </a:rPr>
              <a:t>Who? </a:t>
            </a:r>
            <a:r>
              <a:rPr lang="en-GB" sz="2000" dirty="0">
                <a:solidFill>
                  <a:schemeClr val="bg2"/>
                </a:solidFill>
              </a:rPr>
              <a:t>Mrs Wells and Mrs Smith, some of the 1:1 TAs, Mr Dolby</a:t>
            </a:r>
            <a:endParaRPr lang="en-GB" sz="4000" b="1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47" name="WordArt 4">
            <a:extLst>
              <a:ext uri="{FF2B5EF4-FFF2-40B4-BE49-F238E27FC236}">
                <a16:creationId xmlns:a16="http://schemas.microsoft.com/office/drawing/2014/main" id="{72CF08E5-B93E-4266-9AB1-7DC3C1F78D1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620713"/>
            <a:ext cx="41148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2021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692881-F98E-4EC8-B9D1-08BB3AAB4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EDF2FB-4C29-4A1D-B7B5-9624D321B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56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>
            <a:extLst>
              <a:ext uri="{FF2B5EF4-FFF2-40B4-BE49-F238E27FC236}">
                <a16:creationId xmlns:a16="http://schemas.microsoft.com/office/drawing/2014/main" id="{3E9EA674-5586-4A09-BFE9-0BBC6E085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908050"/>
            <a:ext cx="85248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WordArt 4">
            <a:extLst>
              <a:ext uri="{FF2B5EF4-FFF2-40B4-BE49-F238E27FC236}">
                <a16:creationId xmlns:a16="http://schemas.microsoft.com/office/drawing/2014/main" id="{E2DA348F-6F64-40A7-9B3E-F7F07BBE9D9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0" y="496888"/>
            <a:ext cx="42592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6000" kern="1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 panose="020B0A04020102020204" pitchFamily="34" charset="0"/>
              </a:rPr>
              <a:t>KINGSWOOD 2021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BC093A6-3481-4BB9-9603-EF856C85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EA94DE3-4DA3-4D85-B21E-8F04AFB3996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26440" y="1714680"/>
              <a:ext cx="4566240" cy="4305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EA94DE3-4DA3-4D85-B21E-8F04AFB399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0600" y="1651320"/>
                <a:ext cx="4597560" cy="44319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3957D6-D9FA-488C-809D-D410337DC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13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Kingswood Peak Venture Activity Centre - Home | Facebook">
            <a:extLst>
              <a:ext uri="{FF2B5EF4-FFF2-40B4-BE49-F238E27FC236}">
                <a16:creationId xmlns:a16="http://schemas.microsoft.com/office/drawing/2014/main" id="{8815A93B-8DB0-4D51-9913-200FAAEF9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350"/>
            <a:ext cx="82518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7">
            <a:extLst>
              <a:ext uri="{FF2B5EF4-FFF2-40B4-BE49-F238E27FC236}">
                <a16:creationId xmlns:a16="http://schemas.microsoft.com/office/drawing/2014/main" id="{9FD39B0C-FB0C-47EC-AF16-3337C75565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3438" y="549275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sp>
        <p:nvSpPr>
          <p:cNvPr id="14340" name="WordArt 10">
            <a:extLst>
              <a:ext uri="{FF2B5EF4-FFF2-40B4-BE49-F238E27FC236}">
                <a16:creationId xmlns:a16="http://schemas.microsoft.com/office/drawing/2014/main" id="{FAC700C7-FAE0-4E84-8035-219833E6EE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8025" y="5157788"/>
            <a:ext cx="5256213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Activities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16224C-9EEF-4E36-9C5D-2C8EB3E64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2D56F69-090F-47D7-9340-F36FEAEA8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9E001CE2-D9B8-47F6-BF80-2AAC760567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7" name="Picture 2" descr="Kingswood Peak Venture Activity Centre - Home | Facebook">
            <a:extLst>
              <a:ext uri="{FF2B5EF4-FFF2-40B4-BE49-F238E27FC236}">
                <a16:creationId xmlns:a16="http://schemas.microsoft.com/office/drawing/2014/main" id="{A44C428B-DC26-43D8-8CB5-82B58CD01F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475" y="620713"/>
            <a:ext cx="7639050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Peak Venture Yorkshire | Outdoor Education | Kingswood">
            <a:extLst>
              <a:ext uri="{FF2B5EF4-FFF2-40B4-BE49-F238E27FC236}">
                <a16:creationId xmlns:a16="http://schemas.microsoft.com/office/drawing/2014/main" id="{9544737D-13E6-4962-856D-882E4F506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573463"/>
            <a:ext cx="72009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7">
            <a:extLst>
              <a:ext uri="{FF2B5EF4-FFF2-40B4-BE49-F238E27FC236}">
                <a16:creationId xmlns:a16="http://schemas.microsoft.com/office/drawing/2014/main" id="{9C20BDEE-D09C-41F4-999B-3A363D20F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49335" y="342900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AD90D0-0E12-4EA1-B184-FA022232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B43282-7CCD-48EE-885F-73F75974A6F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3520" y="1339200"/>
              <a:ext cx="5304240" cy="5068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B43282-7CCD-48EE-885F-73F75974A6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7680" y="1275840"/>
                <a:ext cx="5335560" cy="51955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460A906-0D45-4438-923F-7C03CF315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96C3E1C5-2964-4550-91A5-EC2207AB0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F7DC3839-779D-430C-A4BB-F7D9A11D2C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2" name="Picture 5">
            <a:extLst>
              <a:ext uri="{FF2B5EF4-FFF2-40B4-BE49-F238E27FC236}">
                <a16:creationId xmlns:a16="http://schemas.microsoft.com/office/drawing/2014/main" id="{441376A4-68EE-49B6-9C0A-4CBE651E8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-31750"/>
            <a:ext cx="8785225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7">
            <a:extLst>
              <a:ext uri="{FF2B5EF4-FFF2-40B4-BE49-F238E27FC236}">
                <a16:creationId xmlns:a16="http://schemas.microsoft.com/office/drawing/2014/main" id="{3FBF0B51-0B07-4F59-9877-D4AD0879BF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9792" y="6331743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4E3DAD-9FD4-44A3-99F4-36E17146D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0A6534-11D7-456E-AD1E-981486FAF4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5440" y="638280"/>
              <a:ext cx="7630560" cy="6220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0A6534-11D7-456E-AD1E-981486FAF4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9600" y="574920"/>
                <a:ext cx="7661880" cy="63468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C050B8D-1E39-445F-B5D4-00747BDE5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3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 descr="\\LGT-DC-001\Staff\STPW019\My Documents\My Pictures\Kingswood Oct 2014\Kingswood 2014-15 220.jpg">
            <a:extLst>
              <a:ext uri="{FF2B5EF4-FFF2-40B4-BE49-F238E27FC236}">
                <a16:creationId xmlns:a16="http://schemas.microsoft.com/office/drawing/2014/main" id="{F12435AF-5413-45B2-B2D7-DA4B48F6A4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0"/>
            <a:ext cx="5214938" cy="6978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565D8AAD-B7CA-4A3B-B7AE-1C5639E435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369" y="188640"/>
            <a:ext cx="404336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Arial Black"/>
              </a:rPr>
              <a:t>KINGSWOOD</a:t>
            </a:r>
            <a:r>
              <a:rPr lang="en-GB" sz="6000" kern="10" dirty="0"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FF"/>
                    </a:gs>
                    <a:gs pos="50000">
                      <a:srgbClr val="767676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Arial Black"/>
              </a:rPr>
              <a:t> 2021</a:t>
            </a:r>
            <a:endParaRPr lang="en-GB" sz="6000" kern="10" dirty="0">
              <a:ln w="38100">
                <a:solidFill>
                  <a:srgbClr val="FF0000"/>
                </a:solidFill>
                <a:round/>
                <a:headEnd/>
                <a:tailEnd/>
              </a:ln>
              <a:solidFill>
                <a:srgbClr val="0070C0"/>
              </a:solidFill>
              <a:latin typeface="Arial Black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9485CE-3859-47A6-B127-7D9EB6FB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79F34B7-71AE-4A38-8D00-DE07F061F21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02080" y="763560"/>
              <a:ext cx="2864880" cy="6094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79F34B7-71AE-4A38-8D00-DE07F061F2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86240" y="700200"/>
                <a:ext cx="2896200" cy="6221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10D1D4-B1C3-4674-9A4A-A5339CFEF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5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atermark">
  <a:themeElements>
    <a:clrScheme name="Watermark 3">
      <a:dk1>
        <a:srgbClr val="000000"/>
      </a:dk1>
      <a:lt1>
        <a:srgbClr val="FFFFFF"/>
      </a:lt1>
      <a:dk2>
        <a:srgbClr val="000000"/>
      </a:dk2>
      <a:lt2>
        <a:srgbClr val="666699"/>
      </a:lt2>
      <a:accent1>
        <a:srgbClr val="9BB0CB"/>
      </a:accent1>
      <a:accent2>
        <a:srgbClr val="D1E0CE"/>
      </a:accent2>
      <a:accent3>
        <a:srgbClr val="FFFFFF"/>
      </a:accent3>
      <a:accent4>
        <a:srgbClr val="000000"/>
      </a:accent4>
      <a:accent5>
        <a:srgbClr val="CBD4E2"/>
      </a:accent5>
      <a:accent6>
        <a:srgbClr val="BDCBBA"/>
      </a:accent6>
      <a:hlink>
        <a:srgbClr val="8EA642"/>
      </a:hlink>
      <a:folHlink>
        <a:srgbClr val="CCCC00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Watermark</Template>
  <TotalTime>1426</TotalTime>
  <Words>363</Words>
  <Application>Microsoft Office PowerPoint</Application>
  <PresentationFormat>On-screen Show (4:3)</PresentationFormat>
  <Paragraphs>99</Paragraphs>
  <Slides>24</Slides>
  <Notes>18</Notes>
  <HiddenSlides>2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Arial Rounded MT Bold</vt:lpstr>
      <vt:lpstr>Calibri</vt:lpstr>
      <vt:lpstr>Times New Roman</vt:lpstr>
      <vt:lpstr>Wingdings</vt:lpstr>
      <vt:lpstr>Watermark</vt:lpstr>
      <vt:lpstr>Welcome to  Langtoft Primary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NETLinc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step008</dc:creator>
  <cp:lastModifiedBy>James McCullough</cp:lastModifiedBy>
  <cp:revision>65</cp:revision>
  <cp:lastPrinted>2016-06-28T16:35:34Z</cp:lastPrinted>
  <dcterms:created xsi:type="dcterms:W3CDTF">2007-11-12T19:44:58Z</dcterms:created>
  <dcterms:modified xsi:type="dcterms:W3CDTF">2021-06-14T08:57:56Z</dcterms:modified>
</cp:coreProperties>
</file>